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14B2D-D15A-4AC4-8EBB-25136C59907D}" v="40" dt="2024-03-27T15:50:06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Ylinampa" userId="e0695581-4f71-4dcd-baae-1f3cbc3ffa68" providerId="ADAL" clId="{EC514B2D-D15A-4AC4-8EBB-25136C59907D}"/>
    <pc:docChg chg="undo custSel addSld modSld">
      <pc:chgData name="Laura Ylinampa" userId="e0695581-4f71-4dcd-baae-1f3cbc3ffa68" providerId="ADAL" clId="{EC514B2D-D15A-4AC4-8EBB-25136C59907D}" dt="2024-03-27T15:51:20.304" v="3183" actId="20577"/>
      <pc:docMkLst>
        <pc:docMk/>
      </pc:docMkLst>
      <pc:sldChg chg="addSp modSp mod">
        <pc:chgData name="Laura Ylinampa" userId="e0695581-4f71-4dcd-baae-1f3cbc3ffa68" providerId="ADAL" clId="{EC514B2D-D15A-4AC4-8EBB-25136C59907D}" dt="2024-03-27T15:28:10.484" v="2638" actId="1076"/>
        <pc:sldMkLst>
          <pc:docMk/>
          <pc:sldMk cId="605032955" sldId="256"/>
        </pc:sldMkLst>
        <pc:spChg chg="mod">
          <ac:chgData name="Laura Ylinampa" userId="e0695581-4f71-4dcd-baae-1f3cbc3ffa68" providerId="ADAL" clId="{EC514B2D-D15A-4AC4-8EBB-25136C59907D}" dt="2024-03-27T15:14:58.543" v="2597" actId="20577"/>
          <ac:spMkLst>
            <pc:docMk/>
            <pc:sldMk cId="605032955" sldId="256"/>
            <ac:spMk id="2" creationId="{0296FB3E-053E-F51F-EF2A-A971BDB1B1F1}"/>
          </ac:spMkLst>
        </pc:spChg>
        <pc:spChg chg="mod">
          <ac:chgData name="Laura Ylinampa" userId="e0695581-4f71-4dcd-baae-1f3cbc3ffa68" providerId="ADAL" clId="{EC514B2D-D15A-4AC4-8EBB-25136C59907D}" dt="2024-03-27T15:26:24.206" v="2609" actId="1076"/>
          <ac:spMkLst>
            <pc:docMk/>
            <pc:sldMk cId="605032955" sldId="256"/>
            <ac:spMk id="3" creationId="{447AA9F3-4769-3AF0-57FF-66CDEF46B60C}"/>
          </ac:spMkLst>
        </pc:spChg>
        <pc:picChg chg="add mod">
          <ac:chgData name="Laura Ylinampa" userId="e0695581-4f71-4dcd-baae-1f3cbc3ffa68" providerId="ADAL" clId="{EC514B2D-D15A-4AC4-8EBB-25136C59907D}" dt="2024-03-27T15:27:56.848" v="2633" actId="1076"/>
          <ac:picMkLst>
            <pc:docMk/>
            <pc:sldMk cId="605032955" sldId="256"/>
            <ac:picMk id="1026" creationId="{FF3B28CE-8C9C-DF10-4F35-5F2152A86968}"/>
          </ac:picMkLst>
        </pc:picChg>
        <pc:picChg chg="add mod">
          <ac:chgData name="Laura Ylinampa" userId="e0695581-4f71-4dcd-baae-1f3cbc3ffa68" providerId="ADAL" clId="{EC514B2D-D15A-4AC4-8EBB-25136C59907D}" dt="2024-03-27T15:27:49.629" v="2631" actId="1076"/>
          <ac:picMkLst>
            <pc:docMk/>
            <pc:sldMk cId="605032955" sldId="256"/>
            <ac:picMk id="1027" creationId="{CEAAE35C-C06B-CCF8-D8C5-CCCA9B3BCEB6}"/>
          </ac:picMkLst>
        </pc:picChg>
        <pc:picChg chg="add mod">
          <ac:chgData name="Laura Ylinampa" userId="e0695581-4f71-4dcd-baae-1f3cbc3ffa68" providerId="ADAL" clId="{EC514B2D-D15A-4AC4-8EBB-25136C59907D}" dt="2024-03-27T15:28:10.484" v="2638" actId="1076"/>
          <ac:picMkLst>
            <pc:docMk/>
            <pc:sldMk cId="605032955" sldId="256"/>
            <ac:picMk id="1028" creationId="{0CA4969B-B913-911A-E449-DB6065628468}"/>
          </ac:picMkLst>
        </pc:picChg>
        <pc:picChg chg="add mod">
          <ac:chgData name="Laura Ylinampa" userId="e0695581-4f71-4dcd-baae-1f3cbc3ffa68" providerId="ADAL" clId="{EC514B2D-D15A-4AC4-8EBB-25136C59907D}" dt="2024-03-27T15:28:08.382" v="2637" actId="1076"/>
          <ac:picMkLst>
            <pc:docMk/>
            <pc:sldMk cId="605032955" sldId="256"/>
            <ac:picMk id="1029" creationId="{D3762038-95F2-B410-4A90-B6D671768735}"/>
          </ac:picMkLst>
        </pc:picChg>
      </pc:sldChg>
      <pc:sldChg chg="modSp mod">
        <pc:chgData name="Laura Ylinampa" userId="e0695581-4f71-4dcd-baae-1f3cbc3ffa68" providerId="ADAL" clId="{EC514B2D-D15A-4AC4-8EBB-25136C59907D}" dt="2024-03-27T15:29:59.593" v="2706" actId="27636"/>
        <pc:sldMkLst>
          <pc:docMk/>
          <pc:sldMk cId="2040959655" sldId="257"/>
        </pc:sldMkLst>
        <pc:spChg chg="mod">
          <ac:chgData name="Laura Ylinampa" userId="e0695581-4f71-4dcd-baae-1f3cbc3ffa68" providerId="ADAL" clId="{EC514B2D-D15A-4AC4-8EBB-25136C59907D}" dt="2024-03-22T14:56:35.228" v="45" actId="20577"/>
          <ac:spMkLst>
            <pc:docMk/>
            <pc:sldMk cId="2040959655" sldId="257"/>
            <ac:spMk id="2" creationId="{AC5B1F56-3303-0F21-8C70-F0D2DA478827}"/>
          </ac:spMkLst>
        </pc:spChg>
        <pc:spChg chg="mod">
          <ac:chgData name="Laura Ylinampa" userId="e0695581-4f71-4dcd-baae-1f3cbc3ffa68" providerId="ADAL" clId="{EC514B2D-D15A-4AC4-8EBB-25136C59907D}" dt="2024-03-27T15:29:59.593" v="2706" actId="27636"/>
          <ac:spMkLst>
            <pc:docMk/>
            <pc:sldMk cId="2040959655" sldId="257"/>
            <ac:spMk id="3" creationId="{C86BB867-D388-DE64-37B9-2EECE51057F5}"/>
          </ac:spMkLst>
        </pc:spChg>
      </pc:sldChg>
      <pc:sldChg chg="modSp mod">
        <pc:chgData name="Laura Ylinampa" userId="e0695581-4f71-4dcd-baae-1f3cbc3ffa68" providerId="ADAL" clId="{EC514B2D-D15A-4AC4-8EBB-25136C59907D}" dt="2024-03-24T06:35:59.652" v="2218" actId="20577"/>
        <pc:sldMkLst>
          <pc:docMk/>
          <pc:sldMk cId="3088779385" sldId="258"/>
        </pc:sldMkLst>
        <pc:spChg chg="mod">
          <ac:chgData name="Laura Ylinampa" userId="e0695581-4f71-4dcd-baae-1f3cbc3ffa68" providerId="ADAL" clId="{EC514B2D-D15A-4AC4-8EBB-25136C59907D}" dt="2024-03-24T06:35:59.652" v="2218" actId="20577"/>
          <ac:spMkLst>
            <pc:docMk/>
            <pc:sldMk cId="3088779385" sldId="258"/>
            <ac:spMk id="4" creationId="{189D5EA6-3E61-6396-2496-F893B85FEAF4}"/>
          </ac:spMkLst>
        </pc:spChg>
      </pc:sldChg>
      <pc:sldChg chg="modSp new mod">
        <pc:chgData name="Laura Ylinampa" userId="e0695581-4f71-4dcd-baae-1f3cbc3ffa68" providerId="ADAL" clId="{EC514B2D-D15A-4AC4-8EBB-25136C59907D}" dt="2024-03-24T06:36:51.292" v="2219" actId="20577"/>
        <pc:sldMkLst>
          <pc:docMk/>
          <pc:sldMk cId="1033493807" sldId="259"/>
        </pc:sldMkLst>
        <pc:spChg chg="mod">
          <ac:chgData name="Laura Ylinampa" userId="e0695581-4f71-4dcd-baae-1f3cbc3ffa68" providerId="ADAL" clId="{EC514B2D-D15A-4AC4-8EBB-25136C59907D}" dt="2024-03-22T15:01:00.751" v="297" actId="20577"/>
          <ac:spMkLst>
            <pc:docMk/>
            <pc:sldMk cId="1033493807" sldId="259"/>
            <ac:spMk id="2" creationId="{BAF76FC4-0CDF-DC08-569C-BB9A69300192}"/>
          </ac:spMkLst>
        </pc:spChg>
        <pc:spChg chg="mod">
          <ac:chgData name="Laura Ylinampa" userId="e0695581-4f71-4dcd-baae-1f3cbc3ffa68" providerId="ADAL" clId="{EC514B2D-D15A-4AC4-8EBB-25136C59907D}" dt="2024-03-24T06:36:51.292" v="2219" actId="20577"/>
          <ac:spMkLst>
            <pc:docMk/>
            <pc:sldMk cId="1033493807" sldId="259"/>
            <ac:spMk id="3" creationId="{62011345-9E68-3657-122F-4A78F1B0AA55}"/>
          </ac:spMkLst>
        </pc:spChg>
      </pc:sldChg>
      <pc:sldChg chg="modSp add mod">
        <pc:chgData name="Laura Ylinampa" userId="e0695581-4f71-4dcd-baae-1f3cbc3ffa68" providerId="ADAL" clId="{EC514B2D-D15A-4AC4-8EBB-25136C59907D}" dt="2024-03-24T06:39:36.440" v="2225" actId="20577"/>
        <pc:sldMkLst>
          <pc:docMk/>
          <pc:sldMk cId="1106819320" sldId="260"/>
        </pc:sldMkLst>
        <pc:spChg chg="mod">
          <ac:chgData name="Laura Ylinampa" userId="e0695581-4f71-4dcd-baae-1f3cbc3ffa68" providerId="ADAL" clId="{EC514B2D-D15A-4AC4-8EBB-25136C59907D}" dt="2024-03-22T15:28:30.415" v="636" actId="20577"/>
          <ac:spMkLst>
            <pc:docMk/>
            <pc:sldMk cId="1106819320" sldId="260"/>
            <ac:spMk id="2" creationId="{BAF76FC4-0CDF-DC08-569C-BB9A69300192}"/>
          </ac:spMkLst>
        </pc:spChg>
        <pc:spChg chg="mod">
          <ac:chgData name="Laura Ylinampa" userId="e0695581-4f71-4dcd-baae-1f3cbc3ffa68" providerId="ADAL" clId="{EC514B2D-D15A-4AC4-8EBB-25136C59907D}" dt="2024-03-24T06:39:36.440" v="2225" actId="20577"/>
          <ac:spMkLst>
            <pc:docMk/>
            <pc:sldMk cId="1106819320" sldId="260"/>
            <ac:spMk id="3" creationId="{62011345-9E68-3657-122F-4A78F1B0AA55}"/>
          </ac:spMkLst>
        </pc:spChg>
      </pc:sldChg>
      <pc:sldChg chg="modSp new mod">
        <pc:chgData name="Laura Ylinampa" userId="e0695581-4f71-4dcd-baae-1f3cbc3ffa68" providerId="ADAL" clId="{EC514B2D-D15A-4AC4-8EBB-25136C59907D}" dt="2024-03-27T15:12:12.769" v="2567" actId="5793"/>
        <pc:sldMkLst>
          <pc:docMk/>
          <pc:sldMk cId="3013470476" sldId="261"/>
        </pc:sldMkLst>
        <pc:spChg chg="mod">
          <ac:chgData name="Laura Ylinampa" userId="e0695581-4f71-4dcd-baae-1f3cbc3ffa68" providerId="ADAL" clId="{EC514B2D-D15A-4AC4-8EBB-25136C59907D}" dt="2024-03-27T15:12:12.769" v="2567" actId="5793"/>
          <ac:spMkLst>
            <pc:docMk/>
            <pc:sldMk cId="3013470476" sldId="261"/>
            <ac:spMk id="2" creationId="{8E548847-D169-AE3A-4565-877E606C686C}"/>
          </ac:spMkLst>
        </pc:spChg>
        <pc:spChg chg="mod">
          <ac:chgData name="Laura Ylinampa" userId="e0695581-4f71-4dcd-baae-1f3cbc3ffa68" providerId="ADAL" clId="{EC514B2D-D15A-4AC4-8EBB-25136C59907D}" dt="2024-03-24T05:12:54.909" v="1469" actId="20577"/>
          <ac:spMkLst>
            <pc:docMk/>
            <pc:sldMk cId="3013470476" sldId="261"/>
            <ac:spMk id="3" creationId="{EAA6190F-4BE7-F478-3E24-D5B9FCE24A88}"/>
          </ac:spMkLst>
        </pc:spChg>
        <pc:spChg chg="mod">
          <ac:chgData name="Laura Ylinampa" userId="e0695581-4f71-4dcd-baae-1f3cbc3ffa68" providerId="ADAL" clId="{EC514B2D-D15A-4AC4-8EBB-25136C59907D}" dt="2024-03-24T05:13:29.786" v="1583" actId="20577"/>
          <ac:spMkLst>
            <pc:docMk/>
            <pc:sldMk cId="3013470476" sldId="261"/>
            <ac:spMk id="4" creationId="{DD81A60F-57BF-EFFC-D6DA-CDE049D4F055}"/>
          </ac:spMkLst>
        </pc:spChg>
      </pc:sldChg>
      <pc:sldChg chg="modSp new mod">
        <pc:chgData name="Laura Ylinampa" userId="e0695581-4f71-4dcd-baae-1f3cbc3ffa68" providerId="ADAL" clId="{EC514B2D-D15A-4AC4-8EBB-25136C59907D}" dt="2024-03-24T06:12:11.794" v="2036" actId="20577"/>
        <pc:sldMkLst>
          <pc:docMk/>
          <pc:sldMk cId="1375130835" sldId="262"/>
        </pc:sldMkLst>
        <pc:spChg chg="mod">
          <ac:chgData name="Laura Ylinampa" userId="e0695581-4f71-4dcd-baae-1f3cbc3ffa68" providerId="ADAL" clId="{EC514B2D-D15A-4AC4-8EBB-25136C59907D}" dt="2024-03-24T06:10:53.717" v="1947" actId="20577"/>
          <ac:spMkLst>
            <pc:docMk/>
            <pc:sldMk cId="1375130835" sldId="262"/>
            <ac:spMk id="2" creationId="{62E1F9D1-81ED-7552-E67B-C0C8A69D0600}"/>
          </ac:spMkLst>
        </pc:spChg>
        <pc:spChg chg="mod">
          <ac:chgData name="Laura Ylinampa" userId="e0695581-4f71-4dcd-baae-1f3cbc3ffa68" providerId="ADAL" clId="{EC514B2D-D15A-4AC4-8EBB-25136C59907D}" dt="2024-03-24T06:12:11.794" v="2036" actId="20577"/>
          <ac:spMkLst>
            <pc:docMk/>
            <pc:sldMk cId="1375130835" sldId="262"/>
            <ac:spMk id="3" creationId="{133EB305-C187-8893-60E5-29FE63980491}"/>
          </ac:spMkLst>
        </pc:spChg>
      </pc:sldChg>
      <pc:sldChg chg="modSp new mod">
        <pc:chgData name="Laura Ylinampa" userId="e0695581-4f71-4dcd-baae-1f3cbc3ffa68" providerId="ADAL" clId="{EC514B2D-D15A-4AC4-8EBB-25136C59907D}" dt="2024-03-27T15:41:05.661" v="3028" actId="20577"/>
        <pc:sldMkLst>
          <pc:docMk/>
          <pc:sldMk cId="914317734" sldId="263"/>
        </pc:sldMkLst>
        <pc:spChg chg="mod">
          <ac:chgData name="Laura Ylinampa" userId="e0695581-4f71-4dcd-baae-1f3cbc3ffa68" providerId="ADAL" clId="{EC514B2D-D15A-4AC4-8EBB-25136C59907D}" dt="2024-03-24T18:09:18.550" v="2259" actId="20577"/>
          <ac:spMkLst>
            <pc:docMk/>
            <pc:sldMk cId="914317734" sldId="263"/>
            <ac:spMk id="2" creationId="{FC7D78BB-C9AA-1EB6-5FF0-EC370C7597BF}"/>
          </ac:spMkLst>
        </pc:spChg>
        <pc:spChg chg="mod">
          <ac:chgData name="Laura Ylinampa" userId="e0695581-4f71-4dcd-baae-1f3cbc3ffa68" providerId="ADAL" clId="{EC514B2D-D15A-4AC4-8EBB-25136C59907D}" dt="2024-03-27T15:41:05.661" v="3028" actId="20577"/>
          <ac:spMkLst>
            <pc:docMk/>
            <pc:sldMk cId="914317734" sldId="263"/>
            <ac:spMk id="3" creationId="{1800F834-C65D-4234-D30C-83D3035EEF4F}"/>
          </ac:spMkLst>
        </pc:spChg>
      </pc:sldChg>
      <pc:sldChg chg="modSp new mod">
        <pc:chgData name="Laura Ylinampa" userId="e0695581-4f71-4dcd-baae-1f3cbc3ffa68" providerId="ADAL" clId="{EC514B2D-D15A-4AC4-8EBB-25136C59907D}" dt="2024-03-27T15:38:21.504" v="2894" actId="20577"/>
        <pc:sldMkLst>
          <pc:docMk/>
          <pc:sldMk cId="3158064191" sldId="264"/>
        </pc:sldMkLst>
        <pc:spChg chg="mod">
          <ac:chgData name="Laura Ylinampa" userId="e0695581-4f71-4dcd-baae-1f3cbc3ffa68" providerId="ADAL" clId="{EC514B2D-D15A-4AC4-8EBB-25136C59907D}" dt="2024-03-27T15:35:38.368" v="2723" actId="20577"/>
          <ac:spMkLst>
            <pc:docMk/>
            <pc:sldMk cId="3158064191" sldId="264"/>
            <ac:spMk id="2" creationId="{529BA673-0EA6-3E8B-6C6C-081C10408391}"/>
          </ac:spMkLst>
        </pc:spChg>
        <pc:spChg chg="mod">
          <ac:chgData name="Laura Ylinampa" userId="e0695581-4f71-4dcd-baae-1f3cbc3ffa68" providerId="ADAL" clId="{EC514B2D-D15A-4AC4-8EBB-25136C59907D}" dt="2024-03-27T15:38:21.504" v="2894" actId="20577"/>
          <ac:spMkLst>
            <pc:docMk/>
            <pc:sldMk cId="3158064191" sldId="264"/>
            <ac:spMk id="3" creationId="{00362B55-DF45-1CA1-C0AA-69C0382DABA0}"/>
          </ac:spMkLst>
        </pc:spChg>
      </pc:sldChg>
      <pc:sldChg chg="addSp delSp modSp new mod setBg">
        <pc:chgData name="Laura Ylinampa" userId="e0695581-4f71-4dcd-baae-1f3cbc3ffa68" providerId="ADAL" clId="{EC514B2D-D15A-4AC4-8EBB-25136C59907D}" dt="2024-03-27T15:51:20.304" v="3183" actId="20577"/>
        <pc:sldMkLst>
          <pc:docMk/>
          <pc:sldMk cId="1524039695" sldId="265"/>
        </pc:sldMkLst>
        <pc:spChg chg="mod">
          <ac:chgData name="Laura Ylinampa" userId="e0695581-4f71-4dcd-baae-1f3cbc3ffa68" providerId="ADAL" clId="{EC514B2D-D15A-4AC4-8EBB-25136C59907D}" dt="2024-03-27T15:49:44.102" v="3058" actId="26606"/>
          <ac:spMkLst>
            <pc:docMk/>
            <pc:sldMk cId="1524039695" sldId="265"/>
            <ac:spMk id="2" creationId="{0F07ACDC-0A51-9576-8CB6-C67AA2E70BFE}"/>
          </ac:spMkLst>
        </pc:spChg>
        <pc:spChg chg="del">
          <ac:chgData name="Laura Ylinampa" userId="e0695581-4f71-4dcd-baae-1f3cbc3ffa68" providerId="ADAL" clId="{EC514B2D-D15A-4AC4-8EBB-25136C59907D}" dt="2024-03-27T15:49:10.419" v="3030"/>
          <ac:spMkLst>
            <pc:docMk/>
            <pc:sldMk cId="1524039695" sldId="265"/>
            <ac:spMk id="3" creationId="{6AB02F6A-441C-0374-EAA5-9DA0C79A8A0E}"/>
          </ac:spMkLst>
        </pc:spChg>
        <pc:spChg chg="add del mod">
          <ac:chgData name="Laura Ylinampa" userId="e0695581-4f71-4dcd-baae-1f3cbc3ffa68" providerId="ADAL" clId="{EC514B2D-D15A-4AC4-8EBB-25136C59907D}" dt="2024-03-27T15:50:40.585" v="3170"/>
          <ac:spMkLst>
            <pc:docMk/>
            <pc:sldMk cId="1524039695" sldId="265"/>
            <ac:spMk id="4" creationId="{EFEE1DDB-029D-4090-EF00-B43CA1F059DE}"/>
          </ac:spMkLst>
        </pc:spChg>
        <pc:spChg chg="add mod">
          <ac:chgData name="Laura Ylinampa" userId="e0695581-4f71-4dcd-baae-1f3cbc3ffa68" providerId="ADAL" clId="{EC514B2D-D15A-4AC4-8EBB-25136C59907D}" dt="2024-03-27T15:51:20.304" v="3183" actId="20577"/>
          <ac:spMkLst>
            <pc:docMk/>
            <pc:sldMk cId="1524039695" sldId="265"/>
            <ac:spMk id="2054" creationId="{1B62437C-8C66-BD5F-090C-442ABFF786B7}"/>
          </ac:spMkLst>
        </pc:spChg>
        <pc:picChg chg="add mod">
          <ac:chgData name="Laura Ylinampa" userId="e0695581-4f71-4dcd-baae-1f3cbc3ffa68" providerId="ADAL" clId="{EC514B2D-D15A-4AC4-8EBB-25136C59907D}" dt="2024-03-27T15:49:44.102" v="3058" actId="26606"/>
          <ac:picMkLst>
            <pc:docMk/>
            <pc:sldMk cId="1524039695" sldId="265"/>
            <ac:picMk id="2050" creationId="{EB48F306-1AF8-1AFA-5EE6-C60DADE011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aura.Ylinampa@edu.utsjoki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sites/default/files/documents/lukion_opetussuunnitelman_perusteet_201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plus/abitreenit/2023/kevat/2023-03-16_DC_fi/index.html" TargetMode="External"/><Relationship Id="rId2" Type="http://schemas.openxmlformats.org/officeDocument/2006/relationships/hyperlink" Target="https://yle.fi/plus/abitreenit/2023/kevat/2023-03-31_Z_fi/index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usi.kuntapalvelut.fi/saamenetaopetus/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96FB3E-053E-F51F-EF2A-A971BDB1B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Saame  lukiossa </a:t>
            </a:r>
            <a:endParaRPr lang="se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7AA9F3-4769-3AF0-57FF-66CDEF46B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5703" y="12256333"/>
            <a:ext cx="8045373" cy="742279"/>
          </a:xfrm>
        </p:spPr>
        <p:txBody>
          <a:bodyPr/>
          <a:lstStyle/>
          <a:p>
            <a:endParaRPr lang="se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3B28CE-8C9C-DF10-4F35-5F2152A86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61" y="5397662"/>
            <a:ext cx="18097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CEAAE35C-C06B-CCF8-D8C5-CCCA9B3BC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28" y="5759612"/>
            <a:ext cx="34099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CA4969B-B913-911A-E449-DB6065628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605" y="5892962"/>
            <a:ext cx="1438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D3762038-95F2-B410-4A90-B6D671768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18" y="6007262"/>
            <a:ext cx="1895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3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07ACDC-0A51-9576-8CB6-C67AA2E7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fi-FI" sz="4400"/>
              <a:t>Kysymyksiä ja keskustelua</a:t>
            </a:r>
            <a:endParaRPr lang="se-FI" sz="4400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1B62437C-8C66-BD5F-090C-442ABFF7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Laura Ylinampa, 040 525 4013,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laura.Ylinampa@edu.utsjoki.fi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Anne Olli</a:t>
            </a:r>
            <a:r>
              <a:rPr lang="en-US">
                <a:solidFill>
                  <a:srgbClr val="000000"/>
                </a:solidFill>
              </a:rPr>
              <a:t>, 040 687 5989 </a:t>
            </a:r>
            <a:r>
              <a:rPr lang="en-US" dirty="0">
                <a:solidFill>
                  <a:srgbClr val="000000"/>
                </a:solidFill>
              </a:rPr>
              <a:t>anne.olli@samediggi.fi</a:t>
            </a:r>
          </a:p>
        </p:txBody>
      </p:sp>
      <p:pic>
        <p:nvPicPr>
          <p:cNvPr id="2050" name="Picture 2" descr="Kuva, joka sisältää kohteen henkilö, vaate, animaatio, piirros&#10;&#10;Kuvaus luotu automaattisesti">
            <a:extLst>
              <a:ext uri="{FF2B5EF4-FFF2-40B4-BE49-F238E27FC236}">
                <a16:creationId xmlns:a16="http://schemas.microsoft.com/office/drawing/2014/main" id="{EB48F306-1AF8-1AFA-5EE6-C60DADE01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2135001"/>
            <a:ext cx="5176744" cy="261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3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5B1F56-3303-0F21-8C70-F0D2DA478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Saamen kieli ja lukiokoulutus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6BB867-D388-DE64-37B9-2EECE5105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6784"/>
            <a:ext cx="10178322" cy="4671587"/>
          </a:xfrm>
        </p:spPr>
        <p:txBody>
          <a:bodyPr>
            <a:normAutofit/>
          </a:bodyPr>
          <a:lstStyle/>
          <a:p>
            <a:r>
              <a:rPr lang="fi-FI" dirty="0"/>
              <a:t>Etäopetushankkeessa noudatamme LOPS 2019 liiteosaa: Lukio-koulutusta täydentävä saamen kielen opetus </a:t>
            </a:r>
            <a:r>
              <a:rPr lang="fi-FI" dirty="0">
                <a:hlinkClick r:id="rId2"/>
              </a:rPr>
              <a:t>https://www.oph.fi/sites/default/files/documents/lukion_opetussuunnitelman_perusteet_2019.pdf</a:t>
            </a:r>
            <a:r>
              <a:rPr lang="fi-FI" dirty="0"/>
              <a:t> </a:t>
            </a:r>
          </a:p>
          <a:p>
            <a:r>
              <a:rPr lang="fi-FI" dirty="0"/>
              <a:t>Opetusta annetaan pääsääntöisesti 2 h/viikko läpi lukuvuoden kuten perusopetuksessa</a:t>
            </a:r>
          </a:p>
          <a:p>
            <a:r>
              <a:rPr lang="fi-FI" dirty="0"/>
              <a:t>Opintojaksojen suorittamisesta saa todistuksen, joka omassa koulussa kirjataan suorituksena opintorekisteriin</a:t>
            </a:r>
          </a:p>
          <a:p>
            <a:r>
              <a:rPr lang="fi-FI" dirty="0"/>
              <a:t>Opetus etänä, tehtävät palautetaan digitaalisten järjestelmien kautta (ei kuitenkaan </a:t>
            </a:r>
            <a:r>
              <a:rPr lang="fi-FI" dirty="0" err="1"/>
              <a:t>Abitti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/>
              <a:t>Välineet ja tilat tulisi järjestyä oman oppilaitoksen kautta </a:t>
            </a:r>
          </a:p>
          <a:p>
            <a:r>
              <a:rPr lang="fi-FI" dirty="0"/>
              <a:t>Opetus etänä yhdistetyissä ryhmissä </a:t>
            </a:r>
            <a:endParaRPr lang="se-FI" dirty="0"/>
          </a:p>
        </p:txBody>
      </p:sp>
    </p:spTree>
    <p:extLst>
      <p:ext uri="{BB962C8B-B14F-4D97-AF65-F5344CB8AC3E}">
        <p14:creationId xmlns:p14="http://schemas.microsoft.com/office/powerpoint/2010/main" val="204095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AAC24-70C4-7244-8B54-3659205F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Saamen kielen kirjoittamiseen kaksi vaihtoehtoa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C8D268-C69D-02F5-7E69-BE49EDEAC6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Saame vieraana kielenä (B3-kieli) </a:t>
            </a:r>
          </a:p>
          <a:p>
            <a:pPr lvl="1"/>
            <a:r>
              <a:rPr lang="fi-FI" dirty="0"/>
              <a:t>B3 –kieli on lukiossa aloitettu vieras kieli</a:t>
            </a:r>
          </a:p>
          <a:p>
            <a:pPr lvl="1"/>
            <a:r>
              <a:rPr lang="fi-FI" dirty="0"/>
              <a:t>Myös ne, jotka ovat opiskelleet A-kielenä saamea, kirjoittavat saamen lyhyenä oppimääränä</a:t>
            </a:r>
          </a:p>
          <a:p>
            <a:pPr lvl="1"/>
            <a:r>
              <a:rPr lang="fi-FI" dirty="0"/>
              <a:t>Kirjoitukset eivät sisällä kuuntelua</a:t>
            </a:r>
          </a:p>
          <a:p>
            <a:pPr lvl="1"/>
            <a:r>
              <a:rPr lang="fi-FI" dirty="0"/>
              <a:t>Lupaan kirjoittaa aine tarvitaan 3 pakollista kurssia </a:t>
            </a:r>
            <a:endParaRPr lang="se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9D5EA6-3E61-6396-2496-F893B85FE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Saamen kieli äidinkielenä</a:t>
            </a:r>
          </a:p>
          <a:p>
            <a:pPr lvl="1"/>
            <a:r>
              <a:rPr lang="fi-FI" dirty="0"/>
              <a:t>8 pakollista moduulia (12 op) </a:t>
            </a:r>
          </a:p>
          <a:p>
            <a:pPr lvl="1"/>
            <a:r>
              <a:rPr lang="fi-FI" dirty="0"/>
              <a:t>Vaativa koe ( vähemmistökieli, opetus mahdollisesti lisänä lukujärjestyksessä) 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Voidaan todistuksessa sisällyttää vieraan kielen kohdalle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877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76FC4-0CDF-DC08-569C-BB9A6930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 vieraan kielen opinnoista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011345-9E68-3657-122F-4A78F1B0A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1. vuosi SYKSY: 		SMB31 Tutustutaan toisiimme ja saamen kieleen (2 op) </a:t>
            </a:r>
          </a:p>
          <a:p>
            <a:r>
              <a:rPr lang="fi-FI" dirty="0"/>
              <a:t>1. vuosi KEVÄT: 	SMB32 Arki ja asiointitilanteet (2 op)</a:t>
            </a:r>
          </a:p>
          <a:p>
            <a:endParaRPr lang="fi-FI" dirty="0"/>
          </a:p>
          <a:p>
            <a:r>
              <a:rPr lang="fi-FI" dirty="0"/>
              <a:t>2. vuosi syksy		SMB33 Kohtaamisia saamelaisalueella (2 op)</a:t>
            </a:r>
          </a:p>
          <a:p>
            <a:r>
              <a:rPr lang="fi-FI" dirty="0"/>
              <a:t>2. vuosi kevät		</a:t>
            </a:r>
            <a:r>
              <a:rPr lang="se-FI" dirty="0"/>
              <a:t>SMB34 Sápmi – Saamenmaa (2 op) </a:t>
            </a:r>
            <a:endParaRPr lang="fi-FI" dirty="0"/>
          </a:p>
          <a:p>
            <a:endParaRPr lang="fi-FI" dirty="0"/>
          </a:p>
          <a:p>
            <a:r>
              <a:rPr lang="fi-FI" dirty="0"/>
              <a:t>3. vuosi syksy		SMB35 Arki ja hyvinvointi (2 op) </a:t>
            </a:r>
          </a:p>
          <a:p>
            <a:r>
              <a:rPr lang="fi-FI" dirty="0"/>
              <a:t>3. vuosi kevät – 		SMB36 Saamelainen kulttuuri (2 op) </a:t>
            </a:r>
            <a:r>
              <a:rPr lang="fi-FI" dirty="0">
                <a:highlight>
                  <a:srgbClr val="FFFF00"/>
                </a:highlight>
              </a:rPr>
              <a:t>opetus jatkuu kirjoitusten jälkeenkin</a:t>
            </a:r>
          </a:p>
          <a:p>
            <a:pPr lvl="3"/>
            <a:r>
              <a:rPr lang="fi-FI" dirty="0"/>
              <a:t>Opettaja </a:t>
            </a:r>
            <a:r>
              <a:rPr lang="fi-FI" dirty="0" err="1"/>
              <a:t>esitarkastaa</a:t>
            </a:r>
            <a:r>
              <a:rPr lang="fi-FI" dirty="0"/>
              <a:t> kokeen oppilaan koulun ohjeiden mukaisesti</a:t>
            </a:r>
            <a:endParaRPr lang="se-FI" dirty="0"/>
          </a:p>
        </p:txBody>
      </p:sp>
    </p:spTree>
    <p:extLst>
      <p:ext uri="{BB962C8B-B14F-4D97-AF65-F5344CB8AC3E}">
        <p14:creationId xmlns:p14="http://schemas.microsoft.com/office/powerpoint/2010/main" val="103349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76FC4-0CDF-DC08-569C-BB9A6930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 saame äidinkielenä opinnoista 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011345-9E68-3657-122F-4A78F1B0A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1. vuosi SYKSY: 		</a:t>
            </a:r>
            <a:r>
              <a:rPr lang="se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SÄI1 Tekstien tulkinta ja kirjoittaminen (2 op)</a:t>
            </a:r>
            <a:endParaRPr lang="fi-FI" dirty="0"/>
          </a:p>
          <a:p>
            <a:r>
              <a:rPr lang="fi-FI" dirty="0"/>
              <a:t>1. vuosi KEVÄT: 	</a:t>
            </a:r>
            <a:r>
              <a:rPr lang="se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SÄI2 Kieli- ja tekstitietoisuus (1 op) &amp; SÄI3 Vuorovaikutus 1 (1 op)</a:t>
            </a:r>
            <a:endParaRPr lang="fi-FI" dirty="0"/>
          </a:p>
          <a:p>
            <a:endParaRPr lang="fi-FI" dirty="0"/>
          </a:p>
          <a:p>
            <a:r>
              <a:rPr lang="fi-FI" dirty="0"/>
              <a:t>2. vuosi syksy		</a:t>
            </a:r>
            <a:r>
              <a:rPr lang="se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SÄI4 Kirjallisuus 1 (2 op)</a:t>
            </a:r>
            <a:endParaRPr lang="fi-FI" dirty="0"/>
          </a:p>
          <a:p>
            <a:r>
              <a:rPr lang="fi-FI" dirty="0"/>
              <a:t>2. vuosi kevät		</a:t>
            </a:r>
            <a:r>
              <a:rPr lang="se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SÄI5 Tekstien tulkinta 1 (2 op) &amp; SÄI6 Kirjoittaminen 1 (1 op) &amp; </a:t>
            </a:r>
            <a:r>
              <a:rPr lang="se-FI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SÄI7 				Vuorovaikutus 2 (1 op) </a:t>
            </a:r>
            <a:endParaRPr lang="fi-FI" dirty="0"/>
          </a:p>
          <a:p>
            <a:endParaRPr lang="fi-FI" dirty="0"/>
          </a:p>
          <a:p>
            <a:r>
              <a:rPr lang="fi-FI" dirty="0"/>
              <a:t>3. vuosi syksy		</a:t>
            </a:r>
            <a:r>
              <a:rPr lang="se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SÄI8 Kirjallisuus 2 (2 op) &amp; preppauskurssi kirjoituksiin</a:t>
            </a:r>
            <a:endParaRPr lang="fi-FI" dirty="0"/>
          </a:p>
          <a:p>
            <a:r>
              <a:rPr lang="fi-FI" dirty="0"/>
              <a:t>3. vuosi kevät 		</a:t>
            </a:r>
            <a:r>
              <a:rPr lang="se-FI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preppauskurssi kirjoituksiin</a:t>
            </a:r>
            <a:r>
              <a:rPr lang="fi-FI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fi-FI" dirty="0"/>
              <a:t>Opettaja </a:t>
            </a:r>
            <a:r>
              <a:rPr lang="fi-FI" dirty="0" err="1"/>
              <a:t>esitarkastaa</a:t>
            </a:r>
            <a:r>
              <a:rPr lang="fi-FI" dirty="0"/>
              <a:t> kokeen oppilaan koulun ohjeiden mukaisesti</a:t>
            </a:r>
            <a:endParaRPr lang="se-FI" dirty="0"/>
          </a:p>
        </p:txBody>
      </p:sp>
    </p:spTree>
    <p:extLst>
      <p:ext uri="{BB962C8B-B14F-4D97-AF65-F5344CB8AC3E}">
        <p14:creationId xmlns:p14="http://schemas.microsoft.com/office/powerpoint/2010/main" val="110681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1F9D1-81ED-7552-E67B-C0C8A69D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Vilaus yo -kokeisiin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3EB305-C187-8893-60E5-29FE639804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Saame äidinkielenä: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hlinkClick r:id="rId2"/>
              </a:rPr>
              <a:t>https://yle.fi/plus/abitreenit/2023/kevat/2023-03-31_Z_fi/index.html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Saame vieraana kielenä:  	</a:t>
            </a:r>
            <a:r>
              <a:rPr lang="fi-FI" dirty="0">
                <a:hlinkClick r:id="rId3"/>
              </a:rPr>
              <a:t>https://yle.fi/plus/abitreenit/2023/kevat/2023-03-16_DC_fi/index.html</a:t>
            </a:r>
            <a:r>
              <a:rPr lang="fi-FI" dirty="0"/>
              <a:t> </a:t>
            </a:r>
            <a:endParaRPr lang="se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C4A705-BFC4-0890-92C5-6345B7C11E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e-FI"/>
          </a:p>
        </p:txBody>
      </p:sp>
    </p:spTree>
    <p:extLst>
      <p:ext uri="{BB962C8B-B14F-4D97-AF65-F5344CB8AC3E}">
        <p14:creationId xmlns:p14="http://schemas.microsoft.com/office/powerpoint/2010/main" val="137513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548847-D169-AE3A-4565-877E606C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Etäopetuksen Haasteita ja hyviä puolia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A6190F-4BE7-F478-3E24-D5B9FCE24A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Jatkuva opetus – deadlinet voi viivästyä, ei kiireen tuntua  </a:t>
            </a:r>
            <a:endParaRPr lang="se-FI" dirty="0"/>
          </a:p>
          <a:p>
            <a:r>
              <a:rPr lang="fi-FI" dirty="0"/>
              <a:t>Eriyttäminen </a:t>
            </a:r>
          </a:p>
          <a:p>
            <a:r>
              <a:rPr lang="fi-FI" dirty="0"/>
              <a:t>Opetukselle huonot aikataulut </a:t>
            </a:r>
          </a:p>
          <a:p>
            <a:r>
              <a:rPr lang="fi-FI" dirty="0"/>
              <a:t>Opinnot vaativat itseohjautuvuutta, omatoimisuutta ja motivaatiota</a:t>
            </a:r>
          </a:p>
          <a:p>
            <a:r>
              <a:rPr lang="fi-FI" dirty="0"/>
              <a:t>Vuorovaikutus etäopetuksessa</a:t>
            </a:r>
          </a:p>
          <a:p>
            <a:r>
              <a:rPr lang="fi-FI" dirty="0"/>
              <a:t>Tekniset ongelmat</a:t>
            </a:r>
          </a:p>
          <a:p>
            <a:r>
              <a:rPr lang="fi-FI" dirty="0"/>
              <a:t>Ympäristön asenteet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D81A60F-57BF-EFFC-D6DA-CDE049D4F0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Joustavuutta</a:t>
            </a:r>
          </a:p>
          <a:p>
            <a:r>
              <a:rPr lang="fi-FI" dirty="0"/>
              <a:t>Välillä yksityisopetusta ja –ohjausta </a:t>
            </a:r>
          </a:p>
          <a:p>
            <a:r>
              <a:rPr lang="fi-FI" dirty="0"/>
              <a:t>Mahdollisuus tutustua toisiin saamelaisnuoriin</a:t>
            </a:r>
          </a:p>
          <a:p>
            <a:r>
              <a:rPr lang="fi-FI" dirty="0"/>
              <a:t>Opiskelupaikalla ei väliä</a:t>
            </a:r>
          </a:p>
          <a:p>
            <a:endParaRPr lang="se-FI" dirty="0"/>
          </a:p>
          <a:p>
            <a:r>
              <a:rPr lang="se-FI" dirty="0"/>
              <a:t>Tulevaisuudessa työmarkkinoilla erittäin suuri työllistävä tekijä </a:t>
            </a:r>
          </a:p>
        </p:txBody>
      </p:sp>
    </p:spTree>
    <p:extLst>
      <p:ext uri="{BB962C8B-B14F-4D97-AF65-F5344CB8AC3E}">
        <p14:creationId xmlns:p14="http://schemas.microsoft.com/office/powerpoint/2010/main" val="301347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7D78BB-C9AA-1EB6-5FF0-EC370C75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Jatko-opintomahdollisuuksia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00F834-C65D-4234-D30C-83D3035EE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Saamelaiskiintiöt eri koulutusaloilla, esim. Oulun yliopiston biologian, lääketieteen, luokanopettajan, varhaiskasvatuksen sekä erityispedagogiikan hakukohteissa, Lapin yliopisto kaikissa hakukohteissa 1 kpl</a:t>
            </a:r>
          </a:p>
          <a:p>
            <a:endParaRPr lang="fi-FI" sz="2400" dirty="0"/>
          </a:p>
          <a:p>
            <a:r>
              <a:rPr lang="fi-FI" sz="2400" dirty="0"/>
              <a:t>Oulun yliopiston </a:t>
            </a:r>
            <a:r>
              <a:rPr lang="fi-FI" sz="2400" i="1" dirty="0" err="1"/>
              <a:t>Giellagas</a:t>
            </a:r>
            <a:r>
              <a:rPr lang="fi-FI" sz="2400" dirty="0"/>
              <a:t> –instituutti: saamen kielet, kulttuurin koulutusohjelma </a:t>
            </a:r>
            <a:r>
              <a:rPr lang="fi-FI" sz="2400" dirty="0">
                <a:sym typeface="Wingdings" panose="05000000000000000000" pitchFamily="2" charset="2"/>
              </a:rPr>
              <a:t> FM, mahd. aineenopettaja</a:t>
            </a:r>
          </a:p>
          <a:p>
            <a:pPr lvl="1"/>
            <a:r>
              <a:rPr lang="fi-FI" sz="2200" dirty="0">
                <a:sym typeface="Wingdings" panose="05000000000000000000" pitchFamily="2" charset="2"/>
              </a:rPr>
              <a:t>Myös mahdollista opiskella saamen kieltä erillisellä opinto-oikeudella</a:t>
            </a:r>
            <a:endParaRPr lang="fi-FI" sz="2200" dirty="0"/>
          </a:p>
          <a:p>
            <a:endParaRPr lang="fi-FI" dirty="0"/>
          </a:p>
          <a:p>
            <a:endParaRPr lang="se-FI" dirty="0"/>
          </a:p>
        </p:txBody>
      </p:sp>
    </p:spTree>
    <p:extLst>
      <p:ext uri="{BB962C8B-B14F-4D97-AF65-F5344CB8AC3E}">
        <p14:creationId xmlns:p14="http://schemas.microsoft.com/office/powerpoint/2010/main" val="91431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9BA673-0EA6-3E8B-6C6C-081C1040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ilmoittautuminen</a:t>
            </a:r>
            <a:endParaRPr lang="se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362B55-DF45-1CA1-C0AA-69C0382DA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Ilmoittaudu  7.4. mennessä osoitteessa: </a:t>
            </a:r>
            <a:r>
              <a:rPr lang="fi-FI" dirty="0">
                <a:hlinkClick r:id="rId2"/>
              </a:rPr>
              <a:t>https://uusi.kuntapalvelut.fi/saamenetaopetus/fi/</a:t>
            </a:r>
            <a:r>
              <a:rPr lang="fi-FI" dirty="0"/>
              <a:t> </a:t>
            </a:r>
          </a:p>
          <a:p>
            <a:r>
              <a:rPr lang="fi-FI" dirty="0"/>
              <a:t>Tuleva lukiolainen: Ilmoita se lukio tai oppilaitos mihin olet ensisijaisesti hakenut, toisenkin voi mainita</a:t>
            </a:r>
          </a:p>
          <a:p>
            <a:endParaRPr lang="fi-FI" dirty="0"/>
          </a:p>
          <a:p>
            <a:endParaRPr lang="se-FI" dirty="0"/>
          </a:p>
        </p:txBody>
      </p:sp>
    </p:spTree>
    <p:extLst>
      <p:ext uri="{BB962C8B-B14F-4D97-AF65-F5344CB8AC3E}">
        <p14:creationId xmlns:p14="http://schemas.microsoft.com/office/powerpoint/2010/main" val="3158064191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1537</TotalTime>
  <Words>609</Words>
  <Application>Microsoft Office PowerPoint</Application>
  <PresentationFormat>Laajakuva</PresentationFormat>
  <Paragraphs>71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Wingdings</vt:lpstr>
      <vt:lpstr>Merkki</vt:lpstr>
      <vt:lpstr>Saame  lukiossa </vt:lpstr>
      <vt:lpstr>Saamen kieli ja lukiokoulutus</vt:lpstr>
      <vt:lpstr>Saamen kielen kirjoittamiseen kaksi vaihtoehtoa</vt:lpstr>
      <vt:lpstr>Esimerkki vieraan kielen opinnoista</vt:lpstr>
      <vt:lpstr>Esimerkki saame äidinkielenä opinnoista </vt:lpstr>
      <vt:lpstr>Vilaus yo -kokeisiin</vt:lpstr>
      <vt:lpstr>Etäopetuksen Haasteita ja hyviä puolia</vt:lpstr>
      <vt:lpstr>Jatko-opintomahdollisuuksia</vt:lpstr>
      <vt:lpstr>ilmoittautuminen</vt:lpstr>
      <vt:lpstr>Kysymyksiä ja keskustelua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Laura Ylinampa</dc:creator>
  <cp:lastModifiedBy>Laura Ylinampa</cp:lastModifiedBy>
  <cp:revision>1</cp:revision>
  <dcterms:created xsi:type="dcterms:W3CDTF">2024-03-22T03:54:34Z</dcterms:created>
  <dcterms:modified xsi:type="dcterms:W3CDTF">2024-03-27T15:51:23Z</dcterms:modified>
</cp:coreProperties>
</file>