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  <p:sldMasterId id="2147483648" r:id="rId2"/>
  </p:sldMasterIdLst>
  <p:sldIdLst>
    <p:sldId id="256" r:id="rId3"/>
    <p:sldId id="258" r:id="rId4"/>
    <p:sldId id="259" r:id="rId5"/>
    <p:sldId id="266" r:id="rId6"/>
    <p:sldId id="272" r:id="rId7"/>
    <p:sldId id="270" r:id="rId8"/>
    <p:sldId id="257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3C69BF-10E9-35B1-9C1E-EF22F081E455}" name="Vieras" initials="Vi" userId="S::urn:spo:anon#25aa2e152b3f2cedaa4d1636497ff59bdf87ba64f46bffe7ad0129e3d8876dda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D3269-07DC-4514-8FB4-349DA7A77EC7}" v="414" dt="2024-10-22T05:27:48.778"/>
    <p1510:client id="{AAB0253B-5204-427D-B991-A2BE899D037C}" v="2" dt="2024-10-21T14:31:46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Ylinampa" userId="e0695581-4f71-4dcd-baae-1f3cbc3ffa68" providerId="ADAL" clId="{017D3269-07DC-4514-8FB4-349DA7A77EC7}"/>
    <pc:docChg chg="custSel modSld">
      <pc:chgData name="Laura Ylinampa" userId="e0695581-4f71-4dcd-baae-1f3cbc3ffa68" providerId="ADAL" clId="{017D3269-07DC-4514-8FB4-349DA7A77EC7}" dt="2024-10-22T05:29:29.049" v="717" actId="20577"/>
      <pc:docMkLst>
        <pc:docMk/>
      </pc:docMkLst>
      <pc:sldChg chg="modSp mod">
        <pc:chgData name="Laura Ylinampa" userId="e0695581-4f71-4dcd-baae-1f3cbc3ffa68" providerId="ADAL" clId="{017D3269-07DC-4514-8FB4-349DA7A77EC7}" dt="2024-10-22T05:16:28.489" v="627" actId="20577"/>
        <pc:sldMkLst>
          <pc:docMk/>
          <pc:sldMk cId="4095574194" sldId="256"/>
        </pc:sldMkLst>
        <pc:spChg chg="mod">
          <ac:chgData name="Laura Ylinampa" userId="e0695581-4f71-4dcd-baae-1f3cbc3ffa68" providerId="ADAL" clId="{017D3269-07DC-4514-8FB4-349DA7A77EC7}" dt="2024-10-22T05:16:28.489" v="627" actId="20577"/>
          <ac:spMkLst>
            <pc:docMk/>
            <pc:sldMk cId="4095574194" sldId="256"/>
            <ac:spMk id="2" creationId="{F186345E-8A01-FD4E-7EAA-933729E39973}"/>
          </ac:spMkLst>
        </pc:spChg>
      </pc:sldChg>
      <pc:sldChg chg="modSp mod">
        <pc:chgData name="Laura Ylinampa" userId="e0695581-4f71-4dcd-baae-1f3cbc3ffa68" providerId="ADAL" clId="{017D3269-07DC-4514-8FB4-349DA7A77EC7}" dt="2024-10-22T05:17:57.772" v="634" actId="404"/>
        <pc:sldMkLst>
          <pc:docMk/>
          <pc:sldMk cId="4270234250" sldId="257"/>
        </pc:sldMkLst>
        <pc:spChg chg="mod">
          <ac:chgData name="Laura Ylinampa" userId="e0695581-4f71-4dcd-baae-1f3cbc3ffa68" providerId="ADAL" clId="{017D3269-07DC-4514-8FB4-349DA7A77EC7}" dt="2024-10-22T05:17:57.772" v="634" actId="404"/>
          <ac:spMkLst>
            <pc:docMk/>
            <pc:sldMk cId="4270234250" sldId="257"/>
            <ac:spMk id="2" creationId="{9F944DF2-64BE-2800-0F22-405986B8C9BD}"/>
          </ac:spMkLst>
        </pc:spChg>
      </pc:sldChg>
      <pc:sldChg chg="modSp mod">
        <pc:chgData name="Laura Ylinampa" userId="e0695581-4f71-4dcd-baae-1f3cbc3ffa68" providerId="ADAL" clId="{017D3269-07DC-4514-8FB4-349DA7A77EC7}" dt="2024-10-22T05:27:48.777" v="671" actId="20577"/>
        <pc:sldMkLst>
          <pc:docMk/>
          <pc:sldMk cId="1053806384" sldId="261"/>
        </pc:sldMkLst>
        <pc:spChg chg="mod">
          <ac:chgData name="Laura Ylinampa" userId="e0695581-4f71-4dcd-baae-1f3cbc3ffa68" providerId="ADAL" clId="{017D3269-07DC-4514-8FB4-349DA7A77EC7}" dt="2024-10-22T05:27:48.777" v="671" actId="20577"/>
          <ac:spMkLst>
            <pc:docMk/>
            <pc:sldMk cId="1053806384" sldId="261"/>
            <ac:spMk id="2" creationId="{C1BE793F-4463-7DC9-B181-16DD67A4FAD7}"/>
          </ac:spMkLst>
        </pc:spChg>
      </pc:sldChg>
      <pc:sldChg chg="modSp mod">
        <pc:chgData name="Laura Ylinampa" userId="e0695581-4f71-4dcd-baae-1f3cbc3ffa68" providerId="ADAL" clId="{017D3269-07DC-4514-8FB4-349DA7A77EC7}" dt="2024-10-21T11:13:42.603" v="604" actId="113"/>
        <pc:sldMkLst>
          <pc:docMk/>
          <pc:sldMk cId="110347710" sldId="262"/>
        </pc:sldMkLst>
        <pc:spChg chg="mod">
          <ac:chgData name="Laura Ylinampa" userId="e0695581-4f71-4dcd-baae-1f3cbc3ffa68" providerId="ADAL" clId="{017D3269-07DC-4514-8FB4-349DA7A77EC7}" dt="2024-10-21T11:13:42.603" v="604" actId="113"/>
          <ac:spMkLst>
            <pc:docMk/>
            <pc:sldMk cId="110347710" sldId="262"/>
            <ac:spMk id="2" creationId="{2A70B3F1-8A26-E4A0-42B2-A5655628D55A}"/>
          </ac:spMkLst>
        </pc:spChg>
      </pc:sldChg>
      <pc:sldChg chg="modSp mod">
        <pc:chgData name="Laura Ylinampa" userId="e0695581-4f71-4dcd-baae-1f3cbc3ffa68" providerId="ADAL" clId="{017D3269-07DC-4514-8FB4-349DA7A77EC7}" dt="2024-10-22T05:21:16.362" v="660" actId="20577"/>
        <pc:sldMkLst>
          <pc:docMk/>
          <pc:sldMk cId="875040839" sldId="263"/>
        </pc:sldMkLst>
        <pc:spChg chg="mod">
          <ac:chgData name="Laura Ylinampa" userId="e0695581-4f71-4dcd-baae-1f3cbc3ffa68" providerId="ADAL" clId="{017D3269-07DC-4514-8FB4-349DA7A77EC7}" dt="2024-10-22T05:21:16.362" v="660" actId="20577"/>
          <ac:spMkLst>
            <pc:docMk/>
            <pc:sldMk cId="875040839" sldId="263"/>
            <ac:spMk id="5" creationId="{813E5CBE-08A2-71CC-C621-0CC4E5CCB001}"/>
          </ac:spMkLst>
        </pc:spChg>
      </pc:sldChg>
      <pc:sldChg chg="modSp mod">
        <pc:chgData name="Laura Ylinampa" userId="e0695581-4f71-4dcd-baae-1f3cbc3ffa68" providerId="ADAL" clId="{017D3269-07DC-4514-8FB4-349DA7A77EC7}" dt="2024-10-22T05:29:29.049" v="717" actId="20577"/>
        <pc:sldMkLst>
          <pc:docMk/>
          <pc:sldMk cId="4038809967" sldId="264"/>
        </pc:sldMkLst>
        <pc:spChg chg="mod">
          <ac:chgData name="Laura Ylinampa" userId="e0695581-4f71-4dcd-baae-1f3cbc3ffa68" providerId="ADAL" clId="{017D3269-07DC-4514-8FB4-349DA7A77EC7}" dt="2024-10-22T05:29:29.049" v="717" actId="20577"/>
          <ac:spMkLst>
            <pc:docMk/>
            <pc:sldMk cId="4038809967" sldId="264"/>
            <ac:spMk id="6" creationId="{248CE431-D0F2-D9DD-048B-EBBC5E1F1DD8}"/>
          </ac:spMkLst>
        </pc:spChg>
      </pc:sldChg>
    </pc:docChg>
  </pc:docChgLst>
  <pc:docChgLst>
    <pc:chgData name="Vieras" userId="S::urn:spo:anon#25aa2e152b3f2cedaa4d1636497ff59bdf87ba64f46bffe7ad0129e3d8876dda::" providerId="AD" clId="Web-{713C6505-702E-3809-092C-AC716C9B776B}"/>
    <pc:docChg chg="mod modSld">
      <pc:chgData name="Vieras" userId="S::urn:spo:anon#25aa2e152b3f2cedaa4d1636497ff59bdf87ba64f46bffe7ad0129e3d8876dda::" providerId="AD" clId="Web-{713C6505-702E-3809-092C-AC716C9B776B}" dt="2024-10-02T08:07:56.334" v="19" actId="20577"/>
      <pc:docMkLst>
        <pc:docMk/>
      </pc:docMkLst>
      <pc:sldChg chg="modSp">
        <pc:chgData name="Vieras" userId="S::urn:spo:anon#25aa2e152b3f2cedaa4d1636497ff59bdf87ba64f46bffe7ad0129e3d8876dda::" providerId="AD" clId="Web-{713C6505-702E-3809-092C-AC716C9B776B}" dt="2024-10-02T08:07:43.521" v="16" actId="20577"/>
        <pc:sldMkLst>
          <pc:docMk/>
          <pc:sldMk cId="875040839" sldId="263"/>
        </pc:sldMkLst>
        <pc:spChg chg="mod">
          <ac:chgData name="Vieras" userId="S::urn:spo:anon#25aa2e152b3f2cedaa4d1636497ff59bdf87ba64f46bffe7ad0129e3d8876dda::" providerId="AD" clId="Web-{713C6505-702E-3809-092C-AC716C9B776B}" dt="2024-10-02T08:07:43.521" v="16" actId="20577"/>
          <ac:spMkLst>
            <pc:docMk/>
            <pc:sldMk cId="875040839" sldId="263"/>
            <ac:spMk id="5" creationId="{813E5CBE-08A2-71CC-C621-0CC4E5CCB001}"/>
          </ac:spMkLst>
        </pc:spChg>
      </pc:sldChg>
      <pc:sldChg chg="modSp">
        <pc:chgData name="Vieras" userId="S::urn:spo:anon#25aa2e152b3f2cedaa4d1636497ff59bdf87ba64f46bffe7ad0129e3d8876dda::" providerId="AD" clId="Web-{713C6505-702E-3809-092C-AC716C9B776B}" dt="2024-10-02T08:07:56.334" v="19" actId="20577"/>
        <pc:sldMkLst>
          <pc:docMk/>
          <pc:sldMk cId="48658612" sldId="272"/>
        </pc:sldMkLst>
        <pc:spChg chg="mod">
          <ac:chgData name="Vieras" userId="S::urn:spo:anon#25aa2e152b3f2cedaa4d1636497ff59bdf87ba64f46bffe7ad0129e3d8876dda::" providerId="AD" clId="Web-{713C6505-702E-3809-092C-AC716C9B776B}" dt="2024-10-02T08:07:56.334" v="19" actId="20577"/>
          <ac:spMkLst>
            <pc:docMk/>
            <pc:sldMk cId="48658612" sldId="272"/>
            <ac:spMk id="3" creationId="{8F008557-DAE7-963A-54E0-B459DA276090}"/>
          </ac:spMkLst>
        </pc:spChg>
      </pc:sldChg>
    </pc:docChg>
  </pc:docChgLst>
  <pc:docChgLst>
    <pc:chgData name="Laura Ylinampa" userId="e0695581-4f71-4dcd-baae-1f3cbc3ffa68" providerId="ADAL" clId="{AAB0253B-5204-427D-B991-A2BE899D037C}"/>
    <pc:docChg chg="modSld">
      <pc:chgData name="Laura Ylinampa" userId="e0695581-4f71-4dcd-baae-1f3cbc3ffa68" providerId="ADAL" clId="{AAB0253B-5204-427D-B991-A2BE899D037C}" dt="2024-10-21T14:31:46.732" v="2" actId="20577"/>
      <pc:docMkLst>
        <pc:docMk/>
      </pc:docMkLst>
      <pc:sldChg chg="modSp mod">
        <pc:chgData name="Laura Ylinampa" userId="e0695581-4f71-4dcd-baae-1f3cbc3ffa68" providerId="ADAL" clId="{AAB0253B-5204-427D-B991-A2BE899D037C}" dt="2024-10-21T14:31:46.732" v="2" actId="20577"/>
        <pc:sldMkLst>
          <pc:docMk/>
          <pc:sldMk cId="110347710" sldId="262"/>
        </pc:sldMkLst>
        <pc:spChg chg="mod">
          <ac:chgData name="Laura Ylinampa" userId="e0695581-4f71-4dcd-baae-1f3cbc3ffa68" providerId="ADAL" clId="{AAB0253B-5204-427D-B991-A2BE899D037C}" dt="2024-10-21T14:31:46.732" v="2" actId="20577"/>
          <ac:spMkLst>
            <pc:docMk/>
            <pc:sldMk cId="110347710" sldId="262"/>
            <ac:spMk id="2" creationId="{2A70B3F1-8A26-E4A0-42B2-A5655628D55A}"/>
          </ac:spMkLst>
        </pc:spChg>
      </pc:sldChg>
    </pc:docChg>
  </pc:docChgLst>
  <pc:docChgLst>
    <pc:chgData name="Anna Askala" userId="S::anna.askala@edu.utsjoki.fi::1fde23d2-bdc6-4c14-9c89-0507dbd3e72b" providerId="AD" clId="Web-{DF41003B-D927-02F4-BABF-B08B98FD0E7B}"/>
    <pc:docChg chg="modSld">
      <pc:chgData name="Anna Askala" userId="S::anna.askala@edu.utsjoki.fi::1fde23d2-bdc6-4c14-9c89-0507dbd3e72b" providerId="AD" clId="Web-{DF41003B-D927-02F4-BABF-B08B98FD0E7B}" dt="2024-10-02T08:37:59.728" v="8" actId="20577"/>
      <pc:docMkLst>
        <pc:docMk/>
      </pc:docMkLst>
      <pc:sldChg chg="modSp">
        <pc:chgData name="Anna Askala" userId="S::anna.askala@edu.utsjoki.fi::1fde23d2-bdc6-4c14-9c89-0507dbd3e72b" providerId="AD" clId="Web-{DF41003B-D927-02F4-BABF-B08B98FD0E7B}" dt="2024-10-02T08:37:59.728" v="8" actId="20577"/>
        <pc:sldMkLst>
          <pc:docMk/>
          <pc:sldMk cId="4270234250" sldId="257"/>
        </pc:sldMkLst>
        <pc:spChg chg="mod">
          <ac:chgData name="Anna Askala" userId="S::anna.askala@edu.utsjoki.fi::1fde23d2-bdc6-4c14-9c89-0507dbd3e72b" providerId="AD" clId="Web-{DF41003B-D927-02F4-BABF-B08B98FD0E7B}" dt="2024-10-02T08:37:59.728" v="8" actId="20577"/>
          <ac:spMkLst>
            <pc:docMk/>
            <pc:sldMk cId="4270234250" sldId="257"/>
            <ac:spMk id="2" creationId="{9F944DF2-64BE-2800-0F22-405986B8C9BD}"/>
          </ac:spMkLst>
        </pc:spChg>
      </pc:sldChg>
      <pc:sldChg chg="delSp modSp">
        <pc:chgData name="Anna Askala" userId="S::anna.askala@edu.utsjoki.fi::1fde23d2-bdc6-4c14-9c89-0507dbd3e72b" providerId="AD" clId="Web-{DF41003B-D927-02F4-BABF-B08B98FD0E7B}" dt="2024-10-02T08:31:09.033" v="6" actId="20577"/>
        <pc:sldMkLst>
          <pc:docMk/>
          <pc:sldMk cId="4038809967" sldId="264"/>
        </pc:sldMkLst>
        <pc:spChg chg="del mod">
          <ac:chgData name="Anna Askala" userId="S::anna.askala@edu.utsjoki.fi::1fde23d2-bdc6-4c14-9c89-0507dbd3e72b" providerId="AD" clId="Web-{DF41003B-D927-02F4-BABF-B08B98FD0E7B}" dt="2024-10-02T08:31:01.954" v="3"/>
          <ac:spMkLst>
            <pc:docMk/>
            <pc:sldMk cId="4038809967" sldId="264"/>
            <ac:spMk id="4" creationId="{8134FC45-F483-1000-24CD-672EDC09EB9E}"/>
          </ac:spMkLst>
        </pc:spChg>
        <pc:spChg chg="mod">
          <ac:chgData name="Anna Askala" userId="S::anna.askala@edu.utsjoki.fi::1fde23d2-bdc6-4c14-9c89-0507dbd3e72b" providerId="AD" clId="Web-{DF41003B-D927-02F4-BABF-B08B98FD0E7B}" dt="2024-10-02T08:31:09.033" v="6" actId="20577"/>
          <ac:spMkLst>
            <pc:docMk/>
            <pc:sldMk cId="4038809967" sldId="264"/>
            <ac:spMk id="6" creationId="{248CE431-D0F2-D9DD-048B-EBBC5E1F1DD8}"/>
          </ac:spMkLst>
        </pc:spChg>
      </pc:sldChg>
    </pc:docChg>
  </pc:docChgLst>
  <pc:docChgLst>
    <pc:chgData name="Anna Askala" userId="S::anna.askala@edu.utsjoki.fi::1fde23d2-bdc6-4c14-9c89-0507dbd3e72b" providerId="AD" clId="Web-{9560125D-9522-0EFB-314C-749FBA7E28BB}"/>
    <pc:docChg chg="modSld">
      <pc:chgData name="Anna Askala" userId="S::anna.askala@edu.utsjoki.fi::1fde23d2-bdc6-4c14-9c89-0507dbd3e72b" providerId="AD" clId="Web-{9560125D-9522-0EFB-314C-749FBA7E28BB}" dt="2024-09-11T05:59:27.516" v="0" actId="20577"/>
      <pc:docMkLst>
        <pc:docMk/>
      </pc:docMkLst>
      <pc:sldChg chg="modSp">
        <pc:chgData name="Anna Askala" userId="S::anna.askala@edu.utsjoki.fi::1fde23d2-bdc6-4c14-9c89-0507dbd3e72b" providerId="AD" clId="Web-{9560125D-9522-0EFB-314C-749FBA7E28BB}" dt="2024-09-11T05:59:27.516" v="0" actId="20577"/>
        <pc:sldMkLst>
          <pc:docMk/>
          <pc:sldMk cId="875040839" sldId="263"/>
        </pc:sldMkLst>
        <pc:spChg chg="mod">
          <ac:chgData name="Anna Askala" userId="S::anna.askala@edu.utsjoki.fi::1fde23d2-bdc6-4c14-9c89-0507dbd3e72b" providerId="AD" clId="Web-{9560125D-9522-0EFB-314C-749FBA7E28BB}" dt="2024-09-11T05:59:27.516" v="0" actId="20577"/>
          <ac:spMkLst>
            <pc:docMk/>
            <pc:sldMk cId="875040839" sldId="263"/>
            <ac:spMk id="5" creationId="{813E5CBE-08A2-71CC-C621-0CC4E5CCB001}"/>
          </ac:spMkLst>
        </pc:spChg>
      </pc:sldChg>
    </pc:docChg>
  </pc:docChgLst>
  <pc:docChgLst>
    <pc:chgData name="Anna Askala" userId="S::anna.askala@edu.utsjoki.fi::1fde23d2-bdc6-4c14-9c89-0507dbd3e72b" providerId="AD" clId="Web-{6145989B-A4A6-A703-DB59-B28B14818225}"/>
    <pc:docChg chg="modSld">
      <pc:chgData name="Anna Askala" userId="S::anna.askala@edu.utsjoki.fi::1fde23d2-bdc6-4c14-9c89-0507dbd3e72b" providerId="AD" clId="Web-{6145989B-A4A6-A703-DB59-B28B14818225}" dt="2024-09-09T09:16:22.610" v="88"/>
      <pc:docMkLst>
        <pc:docMk/>
      </pc:docMkLst>
      <pc:sldChg chg="modSp">
        <pc:chgData name="Anna Askala" userId="S::anna.askala@edu.utsjoki.fi::1fde23d2-bdc6-4c14-9c89-0507dbd3e72b" providerId="AD" clId="Web-{6145989B-A4A6-A703-DB59-B28B14818225}" dt="2024-09-09T09:00:08.725" v="29" actId="20577"/>
        <pc:sldMkLst>
          <pc:docMk/>
          <pc:sldMk cId="3849924337" sldId="258"/>
        </pc:sldMkLst>
        <pc:spChg chg="mod">
          <ac:chgData name="Anna Askala" userId="S::anna.askala@edu.utsjoki.fi::1fde23d2-bdc6-4c14-9c89-0507dbd3e72b" providerId="AD" clId="Web-{6145989B-A4A6-A703-DB59-B28B14818225}" dt="2024-09-09T09:00:08.725" v="29" actId="20577"/>
          <ac:spMkLst>
            <pc:docMk/>
            <pc:sldMk cId="3849924337" sldId="258"/>
            <ac:spMk id="3" creationId="{C0DD6407-3C08-6DF2-4320-08ADB8F19BD8}"/>
          </ac:spMkLst>
        </pc:spChg>
      </pc:sldChg>
      <pc:sldChg chg="addSp delSp modSp">
        <pc:chgData name="Anna Askala" userId="S::anna.askala@edu.utsjoki.fi::1fde23d2-bdc6-4c14-9c89-0507dbd3e72b" providerId="AD" clId="Web-{6145989B-A4A6-A703-DB59-B28B14818225}" dt="2024-09-09T09:01:27.868" v="33"/>
        <pc:sldMkLst>
          <pc:docMk/>
          <pc:sldMk cId="110347710" sldId="262"/>
        </pc:sldMkLst>
        <pc:spChg chg="mod ord">
          <ac:chgData name="Anna Askala" userId="S::anna.askala@edu.utsjoki.fi::1fde23d2-bdc6-4c14-9c89-0507dbd3e72b" providerId="AD" clId="Web-{6145989B-A4A6-A703-DB59-B28B14818225}" dt="2024-09-09T09:01:27.868" v="33"/>
          <ac:spMkLst>
            <pc:docMk/>
            <pc:sldMk cId="110347710" sldId="262"/>
            <ac:spMk id="2" creationId="{2A70B3F1-8A26-E4A0-42B2-A5655628D55A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01:27.868" v="33"/>
          <ac:spMkLst>
            <pc:docMk/>
            <pc:sldMk cId="110347710" sldId="262"/>
            <ac:spMk id="9" creationId="{DD4C4B28-6B4B-4445-8535-F516D74E4AA9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01:27.868" v="33"/>
          <ac:spMkLst>
            <pc:docMk/>
            <pc:sldMk cId="110347710" sldId="262"/>
            <ac:spMk id="13" creationId="{55B419A7-F817-4767-8CCB-FB0E189C4ACD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01:27.868" v="33"/>
          <ac:spMkLst>
            <pc:docMk/>
            <pc:sldMk cId="110347710" sldId="262"/>
            <ac:spMk id="15" creationId="{E4398140-F067-40E9-892C-4DB04C70BC55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01:27.868" v="33"/>
          <ac:spMkLst>
            <pc:docMk/>
            <pc:sldMk cId="110347710" sldId="262"/>
            <ac:spMk id="19" creationId="{7021D92D-08FF-45A6-9109-AC9462C7E8E3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01:27.853" v="32"/>
          <ac:spMkLst>
            <pc:docMk/>
            <pc:sldMk cId="110347710" sldId="262"/>
            <ac:spMk id="24" creationId="{DD4C4B28-6B4B-4445-8535-F516D74E4AA9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01:27.853" v="32"/>
          <ac:spMkLst>
            <pc:docMk/>
            <pc:sldMk cId="110347710" sldId="262"/>
            <ac:spMk id="28" creationId="{55B419A7-F817-4767-8CCB-FB0E189C4ACD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01:27.853" v="32"/>
          <ac:spMkLst>
            <pc:docMk/>
            <pc:sldMk cId="110347710" sldId="262"/>
            <ac:spMk id="32" creationId="{7021D92D-08FF-45A6-9109-AC9462C7E8E3}"/>
          </ac:spMkLst>
        </pc:spChg>
        <pc:spChg chg="add">
          <ac:chgData name="Anna Askala" userId="S::anna.askala@edu.utsjoki.fi::1fde23d2-bdc6-4c14-9c89-0507dbd3e72b" providerId="AD" clId="Web-{6145989B-A4A6-A703-DB59-B28B14818225}" dt="2024-09-09T09:01:27.868" v="33"/>
          <ac:spMkLst>
            <pc:docMk/>
            <pc:sldMk cId="110347710" sldId="262"/>
            <ac:spMk id="34" creationId="{DD4C4B28-6B4B-4445-8535-F516D74E4AA9}"/>
          </ac:spMkLst>
        </pc:spChg>
        <pc:spChg chg="add">
          <ac:chgData name="Anna Askala" userId="S::anna.askala@edu.utsjoki.fi::1fde23d2-bdc6-4c14-9c89-0507dbd3e72b" providerId="AD" clId="Web-{6145989B-A4A6-A703-DB59-B28B14818225}" dt="2024-09-09T09:01:27.868" v="33"/>
          <ac:spMkLst>
            <pc:docMk/>
            <pc:sldMk cId="110347710" sldId="262"/>
            <ac:spMk id="36" creationId="{55B419A7-F817-4767-8CCB-FB0E189C4ACD}"/>
          </ac:spMkLst>
        </pc:spChg>
        <pc:spChg chg="add">
          <ac:chgData name="Anna Askala" userId="S::anna.askala@edu.utsjoki.fi::1fde23d2-bdc6-4c14-9c89-0507dbd3e72b" providerId="AD" clId="Web-{6145989B-A4A6-A703-DB59-B28B14818225}" dt="2024-09-09T09:01:27.868" v="33"/>
          <ac:spMkLst>
            <pc:docMk/>
            <pc:sldMk cId="110347710" sldId="262"/>
            <ac:spMk id="38" creationId="{ADA271CD-3011-4A05-B4A3-80F1794684F2}"/>
          </ac:spMkLst>
        </pc:spChg>
        <pc:picChg chg="add mod">
          <ac:chgData name="Anna Askala" userId="S::anna.askala@edu.utsjoki.fi::1fde23d2-bdc6-4c14-9c89-0507dbd3e72b" providerId="AD" clId="Web-{6145989B-A4A6-A703-DB59-B28B14818225}" dt="2024-09-09T09:01:27.868" v="33"/>
          <ac:picMkLst>
            <pc:docMk/>
            <pc:sldMk cId="110347710" sldId="262"/>
            <ac:picMk id="3" creationId="{B01B90B5-A8FA-AE0D-77E4-57F9D2691E58}"/>
          </ac:picMkLst>
        </pc:picChg>
        <pc:cxnChg chg="add del">
          <ac:chgData name="Anna Askala" userId="S::anna.askala@edu.utsjoki.fi::1fde23d2-bdc6-4c14-9c89-0507dbd3e72b" providerId="AD" clId="Web-{6145989B-A4A6-A703-DB59-B28B14818225}" dt="2024-09-09T09:01:27.868" v="33"/>
          <ac:cxnSpMkLst>
            <pc:docMk/>
            <pc:sldMk cId="110347710" sldId="262"/>
            <ac:cxnSpMk id="11" creationId="{0CB1C732-7193-4253-8746-850D090A6B4E}"/>
          </ac:cxnSpMkLst>
        </pc:cxnChg>
        <pc:cxnChg chg="add del">
          <ac:chgData name="Anna Askala" userId="S::anna.askala@edu.utsjoki.fi::1fde23d2-bdc6-4c14-9c89-0507dbd3e72b" providerId="AD" clId="Web-{6145989B-A4A6-A703-DB59-B28B14818225}" dt="2024-09-09T09:01:27.868" v="33"/>
          <ac:cxnSpMkLst>
            <pc:docMk/>
            <pc:sldMk cId="110347710" sldId="262"/>
            <ac:cxnSpMk id="17" creationId="{17726E8A-324C-4684-96F2-AFDDFB2F1441}"/>
          </ac:cxnSpMkLst>
        </pc:cxnChg>
        <pc:cxnChg chg="add del">
          <ac:chgData name="Anna Askala" userId="S::anna.askala@edu.utsjoki.fi::1fde23d2-bdc6-4c14-9c89-0507dbd3e72b" providerId="AD" clId="Web-{6145989B-A4A6-A703-DB59-B28B14818225}" dt="2024-09-09T09:01:27.853" v="32"/>
          <ac:cxnSpMkLst>
            <pc:docMk/>
            <pc:sldMk cId="110347710" sldId="262"/>
            <ac:cxnSpMk id="26" creationId="{0CB1C732-7193-4253-8746-850D090A6B4E}"/>
          </ac:cxnSpMkLst>
        </pc:cxnChg>
        <pc:cxnChg chg="add del">
          <ac:chgData name="Anna Askala" userId="S::anna.askala@edu.utsjoki.fi::1fde23d2-bdc6-4c14-9c89-0507dbd3e72b" providerId="AD" clId="Web-{6145989B-A4A6-A703-DB59-B28B14818225}" dt="2024-09-09T09:01:27.853" v="32"/>
          <ac:cxnSpMkLst>
            <pc:docMk/>
            <pc:sldMk cId="110347710" sldId="262"/>
            <ac:cxnSpMk id="30" creationId="{D81E42A3-743C-4C15-9DA8-93AA9AEBFB17}"/>
          </ac:cxnSpMkLst>
        </pc:cxnChg>
        <pc:cxnChg chg="add">
          <ac:chgData name="Anna Askala" userId="S::anna.askala@edu.utsjoki.fi::1fde23d2-bdc6-4c14-9c89-0507dbd3e72b" providerId="AD" clId="Web-{6145989B-A4A6-A703-DB59-B28B14818225}" dt="2024-09-09T09:01:27.868" v="33"/>
          <ac:cxnSpMkLst>
            <pc:docMk/>
            <pc:sldMk cId="110347710" sldId="262"/>
            <ac:cxnSpMk id="35" creationId="{0CB1C732-7193-4253-8746-850D090A6B4E}"/>
          </ac:cxnSpMkLst>
        </pc:cxnChg>
        <pc:cxnChg chg="add">
          <ac:chgData name="Anna Askala" userId="S::anna.askala@edu.utsjoki.fi::1fde23d2-bdc6-4c14-9c89-0507dbd3e72b" providerId="AD" clId="Web-{6145989B-A4A6-A703-DB59-B28B14818225}" dt="2024-09-09T09:01:27.868" v="33"/>
          <ac:cxnSpMkLst>
            <pc:docMk/>
            <pc:sldMk cId="110347710" sldId="262"/>
            <ac:cxnSpMk id="37" creationId="{E3B95BE3-D5B2-4F38-9A01-17866C9FBA6E}"/>
          </ac:cxnSpMkLst>
        </pc:cxnChg>
      </pc:sldChg>
      <pc:sldChg chg="addSp delSp modSp mod setClrOvrMap">
        <pc:chgData name="Anna Askala" userId="S::anna.askala@edu.utsjoki.fi::1fde23d2-bdc6-4c14-9c89-0507dbd3e72b" providerId="AD" clId="Web-{6145989B-A4A6-A703-DB59-B28B14818225}" dt="2024-09-09T09:11:03.405" v="65" actId="14100"/>
        <pc:sldMkLst>
          <pc:docMk/>
          <pc:sldMk cId="875040839" sldId="263"/>
        </pc:sldMkLst>
        <pc:spChg chg="mod ord">
          <ac:chgData name="Anna Askala" userId="S::anna.askala@edu.utsjoki.fi::1fde23d2-bdc6-4c14-9c89-0507dbd3e72b" providerId="AD" clId="Web-{6145989B-A4A6-A703-DB59-B28B14818225}" dt="2024-09-09T09:11:03.405" v="65" actId="14100"/>
          <ac:spMkLst>
            <pc:docMk/>
            <pc:sldMk cId="875040839" sldId="263"/>
            <ac:spMk id="5" creationId="{813E5CBE-08A2-71CC-C621-0CC4E5CCB001}"/>
          </ac:spMkLst>
        </pc:spChg>
        <pc:spChg chg="del">
          <ac:chgData name="Anna Askala" userId="S::anna.askala@edu.utsjoki.fi::1fde23d2-bdc6-4c14-9c89-0507dbd3e72b" providerId="AD" clId="Web-{6145989B-A4A6-A703-DB59-B28B14818225}" dt="2024-09-09T09:04:03.280" v="36"/>
          <ac:spMkLst>
            <pc:docMk/>
            <pc:sldMk cId="875040839" sldId="263"/>
            <ac:spMk id="9" creationId="{DD4C4B28-6B4B-4445-8535-F516D74E4AA9}"/>
          </ac:spMkLst>
        </pc:spChg>
        <pc:spChg chg="del">
          <ac:chgData name="Anna Askala" userId="S::anna.askala@edu.utsjoki.fi::1fde23d2-bdc6-4c14-9c89-0507dbd3e72b" providerId="AD" clId="Web-{6145989B-A4A6-A703-DB59-B28B14818225}" dt="2024-09-09T09:04:03.280" v="36"/>
          <ac:spMkLst>
            <pc:docMk/>
            <pc:sldMk cId="875040839" sldId="263"/>
            <ac:spMk id="13" creationId="{55B419A7-F817-4767-8CCB-FB0E189C4ACD}"/>
          </ac:spMkLst>
        </pc:spChg>
        <pc:spChg chg="del">
          <ac:chgData name="Anna Askala" userId="S::anna.askala@edu.utsjoki.fi::1fde23d2-bdc6-4c14-9c89-0507dbd3e72b" providerId="AD" clId="Web-{6145989B-A4A6-A703-DB59-B28B14818225}" dt="2024-09-09T09:04:03.280" v="36"/>
          <ac:spMkLst>
            <pc:docMk/>
            <pc:sldMk cId="875040839" sldId="263"/>
            <ac:spMk id="15" creationId="{E4398140-F067-40E9-892C-4DB04C70BC55}"/>
          </ac:spMkLst>
        </pc:spChg>
        <pc:spChg chg="del">
          <ac:chgData name="Anna Askala" userId="S::anna.askala@edu.utsjoki.fi::1fde23d2-bdc6-4c14-9c89-0507dbd3e72b" providerId="AD" clId="Web-{6145989B-A4A6-A703-DB59-B28B14818225}" dt="2024-09-09T09:04:03.280" v="36"/>
          <ac:spMkLst>
            <pc:docMk/>
            <pc:sldMk cId="875040839" sldId="263"/>
            <ac:spMk id="19" creationId="{7021D92D-08FF-45A6-9109-AC9462C7E8E3}"/>
          </ac:spMkLst>
        </pc:spChg>
        <pc:spChg chg="add">
          <ac:chgData name="Anna Askala" userId="S::anna.askala@edu.utsjoki.fi::1fde23d2-bdc6-4c14-9c89-0507dbd3e72b" providerId="AD" clId="Web-{6145989B-A4A6-A703-DB59-B28B14818225}" dt="2024-09-09T09:04:03.280" v="36"/>
          <ac:spMkLst>
            <pc:docMk/>
            <pc:sldMk cId="875040839" sldId="263"/>
            <ac:spMk id="24" creationId="{C5176844-69C3-4F79-BE38-EA5BDDF4FEA4}"/>
          </ac:spMkLst>
        </pc:spChg>
        <pc:spChg chg="add">
          <ac:chgData name="Anna Askala" userId="S::anna.askala@edu.utsjoki.fi::1fde23d2-bdc6-4c14-9c89-0507dbd3e72b" providerId="AD" clId="Web-{6145989B-A4A6-A703-DB59-B28B14818225}" dt="2024-09-09T09:04:03.280" v="36"/>
          <ac:spMkLst>
            <pc:docMk/>
            <pc:sldMk cId="875040839" sldId="263"/>
            <ac:spMk id="28" creationId="{A101E513-AF74-4E9D-A31F-99664250722D}"/>
          </ac:spMkLst>
        </pc:spChg>
        <pc:picChg chg="add mod">
          <ac:chgData name="Anna Askala" userId="S::anna.askala@edu.utsjoki.fi::1fde23d2-bdc6-4c14-9c89-0507dbd3e72b" providerId="AD" clId="Web-{6145989B-A4A6-A703-DB59-B28B14818225}" dt="2024-09-09T09:04:03.280" v="36"/>
          <ac:picMkLst>
            <pc:docMk/>
            <pc:sldMk cId="875040839" sldId="263"/>
            <ac:picMk id="2" creationId="{6A79B15D-9A5C-AEF1-428E-ABE46BA1CF83}"/>
          </ac:picMkLst>
        </pc:picChg>
        <pc:cxnChg chg="del">
          <ac:chgData name="Anna Askala" userId="S::anna.askala@edu.utsjoki.fi::1fde23d2-bdc6-4c14-9c89-0507dbd3e72b" providerId="AD" clId="Web-{6145989B-A4A6-A703-DB59-B28B14818225}" dt="2024-09-09T09:04:03.280" v="36"/>
          <ac:cxnSpMkLst>
            <pc:docMk/>
            <pc:sldMk cId="875040839" sldId="263"/>
            <ac:cxnSpMk id="11" creationId="{0CB1C732-7193-4253-8746-850D090A6B4E}"/>
          </ac:cxnSpMkLst>
        </pc:cxnChg>
        <pc:cxnChg chg="del">
          <ac:chgData name="Anna Askala" userId="S::anna.askala@edu.utsjoki.fi::1fde23d2-bdc6-4c14-9c89-0507dbd3e72b" providerId="AD" clId="Web-{6145989B-A4A6-A703-DB59-B28B14818225}" dt="2024-09-09T09:04:03.280" v="36"/>
          <ac:cxnSpMkLst>
            <pc:docMk/>
            <pc:sldMk cId="875040839" sldId="263"/>
            <ac:cxnSpMk id="17" creationId="{17726E8A-324C-4684-96F2-AFDDFB2F1441}"/>
          </ac:cxnSpMkLst>
        </pc:cxnChg>
        <pc:cxnChg chg="add">
          <ac:chgData name="Anna Askala" userId="S::anna.askala@edu.utsjoki.fi::1fde23d2-bdc6-4c14-9c89-0507dbd3e72b" providerId="AD" clId="Web-{6145989B-A4A6-A703-DB59-B28B14818225}" dt="2024-09-09T09:04:03.280" v="36"/>
          <ac:cxnSpMkLst>
            <pc:docMk/>
            <pc:sldMk cId="875040839" sldId="263"/>
            <ac:cxnSpMk id="26" creationId="{61A0812C-8DCE-4CA2-904B-A5A5C12CA4F3}"/>
          </ac:cxnSpMkLst>
        </pc:cxnChg>
      </pc:sldChg>
      <pc:sldChg chg="addSp delSp modSp mod setBg setClrOvrMap">
        <pc:chgData name="Anna Askala" userId="S::anna.askala@edu.utsjoki.fi::1fde23d2-bdc6-4c14-9c89-0507dbd3e72b" providerId="AD" clId="Web-{6145989B-A4A6-A703-DB59-B28B14818225}" dt="2024-09-09T09:16:22.610" v="88"/>
        <pc:sldMkLst>
          <pc:docMk/>
          <pc:sldMk cId="4038809967" sldId="264"/>
        </pc:sldMkLst>
        <pc:spChg chg="mod ord">
          <ac:chgData name="Anna Askala" userId="S::anna.askala@edu.utsjoki.fi::1fde23d2-bdc6-4c14-9c89-0507dbd3e72b" providerId="AD" clId="Web-{6145989B-A4A6-A703-DB59-B28B14818225}" dt="2024-09-09T09:13:33.504" v="80"/>
          <ac:spMkLst>
            <pc:docMk/>
            <pc:sldMk cId="4038809967" sldId="264"/>
            <ac:spMk id="2" creationId="{8543D9CB-B104-24E2-96FE-9C8F206F3D11}"/>
          </ac:spMkLst>
        </pc:spChg>
        <pc:spChg chg="add mod">
          <ac:chgData name="Anna Askala" userId="S::anna.askala@edu.utsjoki.fi::1fde23d2-bdc6-4c14-9c89-0507dbd3e72b" providerId="AD" clId="Web-{6145989B-A4A6-A703-DB59-B28B14818225}" dt="2024-09-09T09:13:33.504" v="80"/>
          <ac:spMkLst>
            <pc:docMk/>
            <pc:sldMk cId="4038809967" sldId="264"/>
            <ac:spMk id="4" creationId="{8134FC45-F483-1000-24CD-672EDC09EB9E}"/>
          </ac:spMkLst>
        </pc:spChg>
        <pc:spChg chg="add del mod">
          <ac:chgData name="Anna Askala" userId="S::anna.askala@edu.utsjoki.fi::1fde23d2-bdc6-4c14-9c89-0507dbd3e72b" providerId="AD" clId="Web-{6145989B-A4A6-A703-DB59-B28B14818225}" dt="2024-09-09T09:16:22.610" v="87"/>
          <ac:spMkLst>
            <pc:docMk/>
            <pc:sldMk cId="4038809967" sldId="264"/>
            <ac:spMk id="8" creationId="{1007C6AD-A02F-7CBC-4B2A-F44541D6F80F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3.504" v="80"/>
          <ac:spMkLst>
            <pc:docMk/>
            <pc:sldMk cId="4038809967" sldId="264"/>
            <ac:spMk id="9" creationId="{DD4C4B28-6B4B-4445-8535-F516D74E4AA9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3.504" v="80"/>
          <ac:spMkLst>
            <pc:docMk/>
            <pc:sldMk cId="4038809967" sldId="264"/>
            <ac:spMk id="13" creationId="{55B419A7-F817-4767-8CCB-FB0E189C4ACD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3.504" v="80"/>
          <ac:spMkLst>
            <pc:docMk/>
            <pc:sldMk cId="4038809967" sldId="264"/>
            <ac:spMk id="15" creationId="{868BA1FB-7158-4051-A255-70F5F21FD8A1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3.504" v="80"/>
          <ac:spMkLst>
            <pc:docMk/>
            <pc:sldMk cId="4038809967" sldId="264"/>
            <ac:spMk id="19" creationId="{7021D92D-08FF-45A6-9109-AC9462C7E8E3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0.082" v="75"/>
          <ac:spMkLst>
            <pc:docMk/>
            <pc:sldMk cId="4038809967" sldId="264"/>
            <ac:spMk id="24" creationId="{DD4C4B28-6B4B-4445-8535-F516D74E4AA9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0.082" v="75"/>
          <ac:spMkLst>
            <pc:docMk/>
            <pc:sldMk cId="4038809967" sldId="264"/>
            <ac:spMk id="28" creationId="{55B419A7-F817-4767-8CCB-FB0E189C4ACD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0.082" v="75"/>
          <ac:spMkLst>
            <pc:docMk/>
            <pc:sldMk cId="4038809967" sldId="264"/>
            <ac:spMk id="32" creationId="{ADA271CD-3011-4A05-B4A3-80F1794684F2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2.160" v="77"/>
          <ac:spMkLst>
            <pc:docMk/>
            <pc:sldMk cId="4038809967" sldId="264"/>
            <ac:spMk id="34" creationId="{DD4C4B28-6B4B-4445-8535-F516D74E4AA9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2.160" v="77"/>
          <ac:spMkLst>
            <pc:docMk/>
            <pc:sldMk cId="4038809967" sldId="264"/>
            <ac:spMk id="36" creationId="{55B419A7-F817-4767-8CCB-FB0E189C4ACD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2.160" v="77"/>
          <ac:spMkLst>
            <pc:docMk/>
            <pc:sldMk cId="4038809967" sldId="264"/>
            <ac:spMk id="38" creationId="{ADA271CD-3011-4A05-B4A3-80F1794684F2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3.457" v="79"/>
          <ac:spMkLst>
            <pc:docMk/>
            <pc:sldMk cId="4038809967" sldId="264"/>
            <ac:spMk id="40" creationId="{DD4C4B28-6B4B-4445-8535-F516D74E4AA9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3.457" v="79"/>
          <ac:spMkLst>
            <pc:docMk/>
            <pc:sldMk cId="4038809967" sldId="264"/>
            <ac:spMk id="42" creationId="{55B419A7-F817-4767-8CCB-FB0E189C4ACD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13:33.457" v="79"/>
          <ac:spMkLst>
            <pc:docMk/>
            <pc:sldMk cId="4038809967" sldId="264"/>
            <ac:spMk id="44" creationId="{7021D92D-08FF-45A6-9109-AC9462C7E8E3}"/>
          </ac:spMkLst>
        </pc:spChg>
        <pc:spChg chg="add">
          <ac:chgData name="Anna Askala" userId="S::anna.askala@edu.utsjoki.fi::1fde23d2-bdc6-4c14-9c89-0507dbd3e72b" providerId="AD" clId="Web-{6145989B-A4A6-A703-DB59-B28B14818225}" dt="2024-09-09T09:13:33.504" v="80"/>
          <ac:spMkLst>
            <pc:docMk/>
            <pc:sldMk cId="4038809967" sldId="264"/>
            <ac:spMk id="46" creationId="{DD4C4B28-6B4B-4445-8535-F516D74E4AA9}"/>
          </ac:spMkLst>
        </pc:spChg>
        <pc:spChg chg="add">
          <ac:chgData name="Anna Askala" userId="S::anna.askala@edu.utsjoki.fi::1fde23d2-bdc6-4c14-9c89-0507dbd3e72b" providerId="AD" clId="Web-{6145989B-A4A6-A703-DB59-B28B14818225}" dt="2024-09-09T09:13:33.504" v="80"/>
          <ac:spMkLst>
            <pc:docMk/>
            <pc:sldMk cId="4038809967" sldId="264"/>
            <ac:spMk id="48" creationId="{55B419A7-F817-4767-8CCB-FB0E189C4ACD}"/>
          </ac:spMkLst>
        </pc:spChg>
        <pc:spChg chg="add">
          <ac:chgData name="Anna Askala" userId="S::anna.askala@edu.utsjoki.fi::1fde23d2-bdc6-4c14-9c89-0507dbd3e72b" providerId="AD" clId="Web-{6145989B-A4A6-A703-DB59-B28B14818225}" dt="2024-09-09T09:13:33.504" v="80"/>
          <ac:spMkLst>
            <pc:docMk/>
            <pc:sldMk cId="4038809967" sldId="264"/>
            <ac:spMk id="50" creationId="{7021D92D-08FF-45A6-9109-AC9462C7E8E3}"/>
          </ac:spMkLst>
        </pc:spChg>
        <pc:picChg chg="add mod ord">
          <ac:chgData name="Anna Askala" userId="S::anna.askala@edu.utsjoki.fi::1fde23d2-bdc6-4c14-9c89-0507dbd3e72b" providerId="AD" clId="Web-{6145989B-A4A6-A703-DB59-B28B14818225}" dt="2024-09-09T09:13:33.504" v="80"/>
          <ac:picMkLst>
            <pc:docMk/>
            <pc:sldMk cId="4038809967" sldId="264"/>
            <ac:picMk id="3" creationId="{CA85898D-37CB-C7B9-AF6B-98A39592DD40}"/>
          </ac:picMkLst>
        </pc:picChg>
        <pc:picChg chg="mod ord">
          <ac:chgData name="Anna Askala" userId="S::anna.askala@edu.utsjoki.fi::1fde23d2-bdc6-4c14-9c89-0507dbd3e72b" providerId="AD" clId="Web-{6145989B-A4A6-A703-DB59-B28B14818225}" dt="2024-09-09T09:13:33.504" v="80"/>
          <ac:picMkLst>
            <pc:docMk/>
            <pc:sldMk cId="4038809967" sldId="264"/>
            <ac:picMk id="5" creationId="{91AEAFE0-CC9E-68F1-4885-0FD2EBE5B152}"/>
          </ac:picMkLst>
        </pc:picChg>
        <pc:picChg chg="add del mod">
          <ac:chgData name="Anna Askala" userId="S::anna.askala@edu.utsjoki.fi::1fde23d2-bdc6-4c14-9c89-0507dbd3e72b" providerId="AD" clId="Web-{6145989B-A4A6-A703-DB59-B28B14818225}" dt="2024-09-09T09:16:22.610" v="88"/>
          <ac:picMkLst>
            <pc:docMk/>
            <pc:sldMk cId="4038809967" sldId="264"/>
            <ac:picMk id="7" creationId="{597CED1D-E33F-8232-24A0-692F24FD1603}"/>
          </ac:picMkLst>
        </pc:picChg>
        <pc:cxnChg chg="add del">
          <ac:chgData name="Anna Askala" userId="S::anna.askala@edu.utsjoki.fi::1fde23d2-bdc6-4c14-9c89-0507dbd3e72b" providerId="AD" clId="Web-{6145989B-A4A6-A703-DB59-B28B14818225}" dt="2024-09-09T09:13:33.504" v="80"/>
          <ac:cxnSpMkLst>
            <pc:docMk/>
            <pc:sldMk cId="4038809967" sldId="264"/>
            <ac:cxnSpMk id="11" creationId="{0CB1C732-7193-4253-8746-850D090A6B4E}"/>
          </ac:cxnSpMkLst>
        </pc:cxnChg>
        <pc:cxnChg chg="add del">
          <ac:chgData name="Anna Askala" userId="S::anna.askala@edu.utsjoki.fi::1fde23d2-bdc6-4c14-9c89-0507dbd3e72b" providerId="AD" clId="Web-{6145989B-A4A6-A703-DB59-B28B14818225}" dt="2024-09-09T09:13:33.504" v="80"/>
          <ac:cxnSpMkLst>
            <pc:docMk/>
            <pc:sldMk cId="4038809967" sldId="264"/>
            <ac:cxnSpMk id="17" creationId="{D81E42A3-743C-4C15-9DA8-93AA9AEBFB17}"/>
          </ac:cxnSpMkLst>
        </pc:cxnChg>
        <pc:cxnChg chg="add del">
          <ac:chgData name="Anna Askala" userId="S::anna.askala@edu.utsjoki.fi::1fde23d2-bdc6-4c14-9c89-0507dbd3e72b" providerId="AD" clId="Web-{6145989B-A4A6-A703-DB59-B28B14818225}" dt="2024-09-09T09:13:30.082" v="75"/>
          <ac:cxnSpMkLst>
            <pc:docMk/>
            <pc:sldMk cId="4038809967" sldId="264"/>
            <ac:cxnSpMk id="26" creationId="{0CB1C732-7193-4253-8746-850D090A6B4E}"/>
          </ac:cxnSpMkLst>
        </pc:cxnChg>
        <pc:cxnChg chg="add del">
          <ac:chgData name="Anna Askala" userId="S::anna.askala@edu.utsjoki.fi::1fde23d2-bdc6-4c14-9c89-0507dbd3e72b" providerId="AD" clId="Web-{6145989B-A4A6-A703-DB59-B28B14818225}" dt="2024-09-09T09:13:30.082" v="75"/>
          <ac:cxnSpMkLst>
            <pc:docMk/>
            <pc:sldMk cId="4038809967" sldId="264"/>
            <ac:cxnSpMk id="30" creationId="{E3B95BE3-D5B2-4F38-9A01-17866C9FBA6E}"/>
          </ac:cxnSpMkLst>
        </pc:cxnChg>
        <pc:cxnChg chg="add del">
          <ac:chgData name="Anna Askala" userId="S::anna.askala@edu.utsjoki.fi::1fde23d2-bdc6-4c14-9c89-0507dbd3e72b" providerId="AD" clId="Web-{6145989B-A4A6-A703-DB59-B28B14818225}" dt="2024-09-09T09:13:32.160" v="77"/>
          <ac:cxnSpMkLst>
            <pc:docMk/>
            <pc:sldMk cId="4038809967" sldId="264"/>
            <ac:cxnSpMk id="35" creationId="{0CB1C732-7193-4253-8746-850D090A6B4E}"/>
          </ac:cxnSpMkLst>
        </pc:cxnChg>
        <pc:cxnChg chg="add del">
          <ac:chgData name="Anna Askala" userId="S::anna.askala@edu.utsjoki.fi::1fde23d2-bdc6-4c14-9c89-0507dbd3e72b" providerId="AD" clId="Web-{6145989B-A4A6-A703-DB59-B28B14818225}" dt="2024-09-09T09:13:32.160" v="77"/>
          <ac:cxnSpMkLst>
            <pc:docMk/>
            <pc:sldMk cId="4038809967" sldId="264"/>
            <ac:cxnSpMk id="37" creationId="{3C582105-3837-47BA-B64B-97DB5117670C}"/>
          </ac:cxnSpMkLst>
        </pc:cxnChg>
        <pc:cxnChg chg="add del">
          <ac:chgData name="Anna Askala" userId="S::anna.askala@edu.utsjoki.fi::1fde23d2-bdc6-4c14-9c89-0507dbd3e72b" providerId="AD" clId="Web-{6145989B-A4A6-A703-DB59-B28B14818225}" dt="2024-09-09T09:13:33.457" v="79"/>
          <ac:cxnSpMkLst>
            <pc:docMk/>
            <pc:sldMk cId="4038809967" sldId="264"/>
            <ac:cxnSpMk id="41" creationId="{0CB1C732-7193-4253-8746-850D090A6B4E}"/>
          </ac:cxnSpMkLst>
        </pc:cxnChg>
        <pc:cxnChg chg="add del">
          <ac:chgData name="Anna Askala" userId="S::anna.askala@edu.utsjoki.fi::1fde23d2-bdc6-4c14-9c89-0507dbd3e72b" providerId="AD" clId="Web-{6145989B-A4A6-A703-DB59-B28B14818225}" dt="2024-09-09T09:13:33.457" v="79"/>
          <ac:cxnSpMkLst>
            <pc:docMk/>
            <pc:sldMk cId="4038809967" sldId="264"/>
            <ac:cxnSpMk id="43" creationId="{D81E42A3-743C-4C15-9DA8-93AA9AEBFB17}"/>
          </ac:cxnSpMkLst>
        </pc:cxnChg>
        <pc:cxnChg chg="add">
          <ac:chgData name="Anna Askala" userId="S::anna.askala@edu.utsjoki.fi::1fde23d2-bdc6-4c14-9c89-0507dbd3e72b" providerId="AD" clId="Web-{6145989B-A4A6-A703-DB59-B28B14818225}" dt="2024-09-09T09:13:33.504" v="80"/>
          <ac:cxnSpMkLst>
            <pc:docMk/>
            <pc:sldMk cId="4038809967" sldId="264"/>
            <ac:cxnSpMk id="47" creationId="{0CB1C732-7193-4253-8746-850D090A6B4E}"/>
          </ac:cxnSpMkLst>
        </pc:cxnChg>
        <pc:cxnChg chg="add">
          <ac:chgData name="Anna Askala" userId="S::anna.askala@edu.utsjoki.fi::1fde23d2-bdc6-4c14-9c89-0507dbd3e72b" providerId="AD" clId="Web-{6145989B-A4A6-A703-DB59-B28B14818225}" dt="2024-09-09T09:13:33.504" v="80"/>
          <ac:cxnSpMkLst>
            <pc:docMk/>
            <pc:sldMk cId="4038809967" sldId="264"/>
            <ac:cxnSpMk id="49" creationId="{D81E42A3-743C-4C15-9DA8-93AA9AEBFB17}"/>
          </ac:cxnSpMkLst>
        </pc:cxnChg>
      </pc:sldChg>
      <pc:sldChg chg="addSp delSp modSp mod setBg setClrOvrMap">
        <pc:chgData name="Anna Askala" userId="S::anna.askala@edu.utsjoki.fi::1fde23d2-bdc6-4c14-9c89-0507dbd3e72b" providerId="AD" clId="Web-{6145989B-A4A6-A703-DB59-B28B14818225}" dt="2024-09-09T09:09:48.512" v="39"/>
        <pc:sldMkLst>
          <pc:docMk/>
          <pc:sldMk cId="1020035652" sldId="271"/>
        </pc:sldMkLst>
        <pc:spChg chg="mod">
          <ac:chgData name="Anna Askala" userId="S::anna.askala@edu.utsjoki.fi::1fde23d2-bdc6-4c14-9c89-0507dbd3e72b" providerId="AD" clId="Web-{6145989B-A4A6-A703-DB59-B28B14818225}" dt="2024-09-09T09:09:48.512" v="39"/>
          <ac:spMkLst>
            <pc:docMk/>
            <pc:sldMk cId="1020035652" sldId="271"/>
            <ac:spMk id="2" creationId="{D8C7601F-A391-94FA-0BA0-0E85141BB41B}"/>
          </ac:spMkLst>
        </pc:spChg>
        <pc:spChg chg="mod">
          <ac:chgData name="Anna Askala" userId="S::anna.askala@edu.utsjoki.fi::1fde23d2-bdc6-4c14-9c89-0507dbd3e72b" providerId="AD" clId="Web-{6145989B-A4A6-A703-DB59-B28B14818225}" dt="2024-09-09T09:09:48.512" v="39"/>
          <ac:spMkLst>
            <pc:docMk/>
            <pc:sldMk cId="1020035652" sldId="271"/>
            <ac:spMk id="3" creationId="{81EE5AA1-3FB4-8155-064B-0D99B1BD9B18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09:48.465" v="38"/>
          <ac:spMkLst>
            <pc:docMk/>
            <pc:sldMk cId="1020035652" sldId="271"/>
            <ac:spMk id="9" creationId="{C5176844-69C3-4F79-BE38-EA5BDDF4FEA4}"/>
          </ac:spMkLst>
        </pc:spChg>
        <pc:spChg chg="add del">
          <ac:chgData name="Anna Askala" userId="S::anna.askala@edu.utsjoki.fi::1fde23d2-bdc6-4c14-9c89-0507dbd3e72b" providerId="AD" clId="Web-{6145989B-A4A6-A703-DB59-B28B14818225}" dt="2024-09-09T09:09:48.465" v="38"/>
          <ac:spMkLst>
            <pc:docMk/>
            <pc:sldMk cId="1020035652" sldId="271"/>
            <ac:spMk id="13" creationId="{A101E513-AF74-4E9D-A31F-99664250722D}"/>
          </ac:spMkLst>
        </pc:spChg>
        <pc:spChg chg="add">
          <ac:chgData name="Anna Askala" userId="S::anna.askala@edu.utsjoki.fi::1fde23d2-bdc6-4c14-9c89-0507dbd3e72b" providerId="AD" clId="Web-{6145989B-A4A6-A703-DB59-B28B14818225}" dt="2024-09-09T09:09:48.512" v="39"/>
          <ac:spMkLst>
            <pc:docMk/>
            <pc:sldMk cId="1020035652" sldId="271"/>
            <ac:spMk id="15" creationId="{4E75910E-4112-4447-8981-4CA7ACEF94BA}"/>
          </ac:spMkLst>
        </pc:spChg>
        <pc:spChg chg="add">
          <ac:chgData name="Anna Askala" userId="S::anna.askala@edu.utsjoki.fi::1fde23d2-bdc6-4c14-9c89-0507dbd3e72b" providerId="AD" clId="Web-{6145989B-A4A6-A703-DB59-B28B14818225}" dt="2024-09-09T09:09:48.512" v="39"/>
          <ac:spMkLst>
            <pc:docMk/>
            <pc:sldMk cId="1020035652" sldId="271"/>
            <ac:spMk id="16" creationId="{10C9A191-62EE-4A86-8FF9-6794BC3C58A7}"/>
          </ac:spMkLst>
        </pc:spChg>
        <pc:spChg chg="add">
          <ac:chgData name="Anna Askala" userId="S::anna.askala@edu.utsjoki.fi::1fde23d2-bdc6-4c14-9c89-0507dbd3e72b" providerId="AD" clId="Web-{6145989B-A4A6-A703-DB59-B28B14818225}" dt="2024-09-09T09:09:48.512" v="39"/>
          <ac:spMkLst>
            <pc:docMk/>
            <pc:sldMk cId="1020035652" sldId="271"/>
            <ac:spMk id="18" creationId="{6222F81D-28CB-42CB-9961-602C33F65295}"/>
          </ac:spMkLst>
        </pc:spChg>
        <pc:picChg chg="add del">
          <ac:chgData name="Anna Askala" userId="S::anna.askala@edu.utsjoki.fi::1fde23d2-bdc6-4c14-9c89-0507dbd3e72b" providerId="AD" clId="Web-{6145989B-A4A6-A703-DB59-B28B14818225}" dt="2024-09-09T09:09:48.465" v="38"/>
          <ac:picMkLst>
            <pc:docMk/>
            <pc:sldMk cId="1020035652" sldId="271"/>
            <ac:picMk id="5" creationId="{D814B157-4FA2-DD4F-1EED-0B48371536F3}"/>
          </ac:picMkLst>
        </pc:picChg>
        <pc:picChg chg="add">
          <ac:chgData name="Anna Askala" userId="S::anna.askala@edu.utsjoki.fi::1fde23d2-bdc6-4c14-9c89-0507dbd3e72b" providerId="AD" clId="Web-{6145989B-A4A6-A703-DB59-B28B14818225}" dt="2024-09-09T09:09:48.512" v="39"/>
          <ac:picMkLst>
            <pc:docMk/>
            <pc:sldMk cId="1020035652" sldId="271"/>
            <ac:picMk id="17" creationId="{886A784C-FA8D-6B05-395D-BD36EE2059DB}"/>
          </ac:picMkLst>
        </pc:picChg>
        <pc:cxnChg chg="add del">
          <ac:chgData name="Anna Askala" userId="S::anna.askala@edu.utsjoki.fi::1fde23d2-bdc6-4c14-9c89-0507dbd3e72b" providerId="AD" clId="Web-{6145989B-A4A6-A703-DB59-B28B14818225}" dt="2024-09-09T09:09:48.465" v="38"/>
          <ac:cxnSpMkLst>
            <pc:docMk/>
            <pc:sldMk cId="1020035652" sldId="271"/>
            <ac:cxnSpMk id="11" creationId="{C1FC086D-39EC-448D-97E7-FF232355AE19}"/>
          </ac:cxnSpMkLst>
        </pc:cxnChg>
        <pc:cxnChg chg="add">
          <ac:chgData name="Anna Askala" userId="S::anna.askala@edu.utsjoki.fi::1fde23d2-bdc6-4c14-9c89-0507dbd3e72b" providerId="AD" clId="Web-{6145989B-A4A6-A703-DB59-B28B14818225}" dt="2024-09-09T09:09:48.512" v="39"/>
          <ac:cxnSpMkLst>
            <pc:docMk/>
            <pc:sldMk cId="1020035652" sldId="271"/>
            <ac:cxnSpMk id="19" creationId="{081E1E49-F752-49CA-BFF6-1303B0A8AA03}"/>
          </ac:cxnSpMkLst>
        </pc:cxnChg>
      </pc:sldChg>
    </pc:docChg>
  </pc:docChgLst>
  <pc:docChgLst>
    <pc:chgData name="Laura Ylinampa" userId="e0695581-4f71-4dcd-baae-1f3cbc3ffa68" providerId="ADAL" clId="{DD06EBB1-992C-4044-804A-23ACDFB9B27F}"/>
    <pc:docChg chg="undo custSel delSld modSld">
      <pc:chgData name="Laura Ylinampa" userId="e0695581-4f71-4dcd-baae-1f3cbc3ffa68" providerId="ADAL" clId="{DD06EBB1-992C-4044-804A-23ACDFB9B27F}" dt="2024-10-02T08:12:38.765" v="396" actId="20577"/>
      <pc:docMkLst>
        <pc:docMk/>
      </pc:docMkLst>
      <pc:sldChg chg="modSp mod modCm">
        <pc:chgData name="Laura Ylinampa" userId="e0695581-4f71-4dcd-baae-1f3cbc3ffa68" providerId="ADAL" clId="{DD06EBB1-992C-4044-804A-23ACDFB9B27F}" dt="2024-10-02T08:12:38.765" v="396" actId="20577"/>
        <pc:sldMkLst>
          <pc:docMk/>
          <pc:sldMk cId="4095574194" sldId="256"/>
        </pc:sldMkLst>
        <pc:spChg chg="mod">
          <ac:chgData name="Laura Ylinampa" userId="e0695581-4f71-4dcd-baae-1f3cbc3ffa68" providerId="ADAL" clId="{DD06EBB1-992C-4044-804A-23ACDFB9B27F}" dt="2024-10-02T08:12:38.765" v="396" actId="20577"/>
          <ac:spMkLst>
            <pc:docMk/>
            <pc:sldMk cId="4095574194" sldId="256"/>
            <ac:spMk id="2" creationId="{F186345E-8A01-FD4E-7EAA-933729E3997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ura Ylinampa" userId="e0695581-4f71-4dcd-baae-1f3cbc3ffa68" providerId="ADAL" clId="{DD06EBB1-992C-4044-804A-23ACDFB9B27F}" dt="2024-10-02T08:12:38.765" v="396" actId="20577"/>
              <pc2:cmMkLst xmlns:pc2="http://schemas.microsoft.com/office/powerpoint/2019/9/main/command">
                <pc:docMk/>
                <pc:sldMk cId="4095574194" sldId="256"/>
                <pc2:cmMk id="{44751103-67F6-4AD5-8C38-BE8A1AF0D840}"/>
              </pc2:cmMkLst>
            </pc226:cmChg>
          </p:ext>
        </pc:extLst>
      </pc:sldChg>
      <pc:sldChg chg="modSp mod">
        <pc:chgData name="Laura Ylinampa" userId="e0695581-4f71-4dcd-baae-1f3cbc3ffa68" providerId="ADAL" clId="{DD06EBB1-992C-4044-804A-23ACDFB9B27F}" dt="2024-10-02T06:59:53.660" v="309" actId="20577"/>
        <pc:sldMkLst>
          <pc:docMk/>
          <pc:sldMk cId="4270234250" sldId="257"/>
        </pc:sldMkLst>
        <pc:spChg chg="mod">
          <ac:chgData name="Laura Ylinampa" userId="e0695581-4f71-4dcd-baae-1f3cbc3ffa68" providerId="ADAL" clId="{DD06EBB1-992C-4044-804A-23ACDFB9B27F}" dt="2024-10-02T06:59:53.660" v="309" actId="20577"/>
          <ac:spMkLst>
            <pc:docMk/>
            <pc:sldMk cId="4270234250" sldId="257"/>
            <ac:spMk id="2" creationId="{9F944DF2-64BE-2800-0F22-405986B8C9BD}"/>
          </ac:spMkLst>
        </pc:spChg>
      </pc:sldChg>
      <pc:sldChg chg="modSp mod">
        <pc:chgData name="Laura Ylinampa" userId="e0695581-4f71-4dcd-baae-1f3cbc3ffa68" providerId="ADAL" clId="{DD06EBB1-992C-4044-804A-23ACDFB9B27F}" dt="2024-10-02T06:51:23.256" v="200" actId="14100"/>
        <pc:sldMkLst>
          <pc:docMk/>
          <pc:sldMk cId="3849924337" sldId="258"/>
        </pc:sldMkLst>
        <pc:spChg chg="mod">
          <ac:chgData name="Laura Ylinampa" userId="e0695581-4f71-4dcd-baae-1f3cbc3ffa68" providerId="ADAL" clId="{DD06EBB1-992C-4044-804A-23ACDFB9B27F}" dt="2024-10-02T06:51:23.256" v="200" actId="14100"/>
          <ac:spMkLst>
            <pc:docMk/>
            <pc:sldMk cId="3849924337" sldId="258"/>
            <ac:spMk id="2" creationId="{AD8D3A62-B95E-02C6-2FB4-903C9B170B2E}"/>
          </ac:spMkLst>
        </pc:spChg>
        <pc:spChg chg="mod">
          <ac:chgData name="Laura Ylinampa" userId="e0695581-4f71-4dcd-baae-1f3cbc3ffa68" providerId="ADAL" clId="{DD06EBB1-992C-4044-804A-23ACDFB9B27F}" dt="2024-10-02T06:42:19.684" v="36" actId="20577"/>
          <ac:spMkLst>
            <pc:docMk/>
            <pc:sldMk cId="3849924337" sldId="258"/>
            <ac:spMk id="3" creationId="{C0DD6407-3C08-6DF2-4320-08ADB8F19BD8}"/>
          </ac:spMkLst>
        </pc:spChg>
      </pc:sldChg>
      <pc:sldChg chg="modSp mod">
        <pc:chgData name="Laura Ylinampa" userId="e0695581-4f71-4dcd-baae-1f3cbc3ffa68" providerId="ADAL" clId="{DD06EBB1-992C-4044-804A-23ACDFB9B27F}" dt="2024-10-02T06:43:07.780" v="84" actId="20577"/>
        <pc:sldMkLst>
          <pc:docMk/>
          <pc:sldMk cId="3065078022" sldId="259"/>
        </pc:sldMkLst>
        <pc:spChg chg="mod">
          <ac:chgData name="Laura Ylinampa" userId="e0695581-4f71-4dcd-baae-1f3cbc3ffa68" providerId="ADAL" clId="{DD06EBB1-992C-4044-804A-23ACDFB9B27F}" dt="2024-10-02T06:43:07.780" v="84" actId="20577"/>
          <ac:spMkLst>
            <pc:docMk/>
            <pc:sldMk cId="3065078022" sldId="259"/>
            <ac:spMk id="3" creationId="{D2D4886A-1E0D-13C3-9FA5-29D611AFD624}"/>
          </ac:spMkLst>
        </pc:spChg>
      </pc:sldChg>
      <pc:sldChg chg="addSp delSp modSp mod">
        <pc:chgData name="Laura Ylinampa" userId="e0695581-4f71-4dcd-baae-1f3cbc3ffa68" providerId="ADAL" clId="{DD06EBB1-992C-4044-804A-23ACDFB9B27F}" dt="2024-10-02T06:49:48.060" v="199" actId="20577"/>
        <pc:sldMkLst>
          <pc:docMk/>
          <pc:sldMk cId="1053806384" sldId="261"/>
        </pc:sldMkLst>
        <pc:spChg chg="mod ord">
          <ac:chgData name="Laura Ylinampa" userId="e0695581-4f71-4dcd-baae-1f3cbc3ffa68" providerId="ADAL" clId="{DD06EBB1-992C-4044-804A-23ACDFB9B27F}" dt="2024-10-02T06:49:48.060" v="199" actId="20577"/>
          <ac:spMkLst>
            <pc:docMk/>
            <pc:sldMk cId="1053806384" sldId="261"/>
            <ac:spMk id="2" creationId="{C1BE793F-4463-7DC9-B181-16DD67A4FAD7}"/>
          </ac:spMkLst>
        </pc:spChg>
        <pc:spChg chg="del">
          <ac:chgData name="Laura Ylinampa" userId="e0695581-4f71-4dcd-baae-1f3cbc3ffa68" providerId="ADAL" clId="{DD06EBB1-992C-4044-804A-23ACDFB9B27F}" dt="2024-10-02T06:47:42.823" v="171" actId="26606"/>
          <ac:spMkLst>
            <pc:docMk/>
            <pc:sldMk cId="1053806384" sldId="261"/>
            <ac:spMk id="32" creationId="{DD4C4B28-6B4B-4445-8535-F516D74E4AA9}"/>
          </ac:spMkLst>
        </pc:spChg>
        <pc:spChg chg="del">
          <ac:chgData name="Laura Ylinampa" userId="e0695581-4f71-4dcd-baae-1f3cbc3ffa68" providerId="ADAL" clId="{DD06EBB1-992C-4044-804A-23ACDFB9B27F}" dt="2024-10-02T06:47:42.823" v="171" actId="26606"/>
          <ac:spMkLst>
            <pc:docMk/>
            <pc:sldMk cId="1053806384" sldId="261"/>
            <ac:spMk id="36" creationId="{55B419A7-F817-4767-8CCB-FB0E189C4ACD}"/>
          </ac:spMkLst>
        </pc:spChg>
        <pc:spChg chg="del">
          <ac:chgData name="Laura Ylinampa" userId="e0695581-4f71-4dcd-baae-1f3cbc3ffa68" providerId="ADAL" clId="{DD06EBB1-992C-4044-804A-23ACDFB9B27F}" dt="2024-10-02T06:47:42.823" v="171" actId="26606"/>
          <ac:spMkLst>
            <pc:docMk/>
            <pc:sldMk cId="1053806384" sldId="261"/>
            <ac:spMk id="40" creationId="{ADA271CD-3011-4A05-B4A3-80F1794684F2}"/>
          </ac:spMkLst>
        </pc:spChg>
        <pc:spChg chg="add">
          <ac:chgData name="Laura Ylinampa" userId="e0695581-4f71-4dcd-baae-1f3cbc3ffa68" providerId="ADAL" clId="{DD06EBB1-992C-4044-804A-23ACDFB9B27F}" dt="2024-10-02T06:47:42.823" v="171" actId="26606"/>
          <ac:spMkLst>
            <pc:docMk/>
            <pc:sldMk cId="1053806384" sldId="261"/>
            <ac:spMk id="45" creationId="{DD4C4B28-6B4B-4445-8535-F516D74E4AA9}"/>
          </ac:spMkLst>
        </pc:spChg>
        <pc:spChg chg="add">
          <ac:chgData name="Laura Ylinampa" userId="e0695581-4f71-4dcd-baae-1f3cbc3ffa68" providerId="ADAL" clId="{DD06EBB1-992C-4044-804A-23ACDFB9B27F}" dt="2024-10-02T06:47:42.823" v="171" actId="26606"/>
          <ac:spMkLst>
            <pc:docMk/>
            <pc:sldMk cId="1053806384" sldId="261"/>
            <ac:spMk id="49" creationId="{55B419A7-F817-4767-8CCB-FB0E189C4ACD}"/>
          </ac:spMkLst>
        </pc:spChg>
        <pc:spChg chg="add">
          <ac:chgData name="Laura Ylinampa" userId="e0695581-4f71-4dcd-baae-1f3cbc3ffa68" providerId="ADAL" clId="{DD06EBB1-992C-4044-804A-23ACDFB9B27F}" dt="2024-10-02T06:47:42.823" v="171" actId="26606"/>
          <ac:spMkLst>
            <pc:docMk/>
            <pc:sldMk cId="1053806384" sldId="261"/>
            <ac:spMk id="51" creationId="{ADA271CD-3011-4A05-B4A3-80F1794684F2}"/>
          </ac:spMkLst>
        </pc:spChg>
        <pc:picChg chg="mod">
          <ac:chgData name="Laura Ylinampa" userId="e0695581-4f71-4dcd-baae-1f3cbc3ffa68" providerId="ADAL" clId="{DD06EBB1-992C-4044-804A-23ACDFB9B27F}" dt="2024-10-02T06:47:42.823" v="171" actId="26606"/>
          <ac:picMkLst>
            <pc:docMk/>
            <pc:sldMk cId="1053806384" sldId="261"/>
            <ac:picMk id="4" creationId="{AD0F06AE-0BD0-EBF5-97F9-09A49F80000B}"/>
          </ac:picMkLst>
        </pc:picChg>
        <pc:cxnChg chg="del">
          <ac:chgData name="Laura Ylinampa" userId="e0695581-4f71-4dcd-baae-1f3cbc3ffa68" providerId="ADAL" clId="{DD06EBB1-992C-4044-804A-23ACDFB9B27F}" dt="2024-10-02T06:47:42.823" v="171" actId="26606"/>
          <ac:cxnSpMkLst>
            <pc:docMk/>
            <pc:sldMk cId="1053806384" sldId="261"/>
            <ac:cxnSpMk id="34" creationId="{0CB1C732-7193-4253-8746-850D090A6B4E}"/>
          </ac:cxnSpMkLst>
        </pc:cxnChg>
        <pc:cxnChg chg="del">
          <ac:chgData name="Laura Ylinampa" userId="e0695581-4f71-4dcd-baae-1f3cbc3ffa68" providerId="ADAL" clId="{DD06EBB1-992C-4044-804A-23ACDFB9B27F}" dt="2024-10-02T06:47:42.823" v="171" actId="26606"/>
          <ac:cxnSpMkLst>
            <pc:docMk/>
            <pc:sldMk cId="1053806384" sldId="261"/>
            <ac:cxnSpMk id="38" creationId="{E3B95BE3-D5B2-4F38-9A01-17866C9FBA6E}"/>
          </ac:cxnSpMkLst>
        </pc:cxnChg>
        <pc:cxnChg chg="add">
          <ac:chgData name="Laura Ylinampa" userId="e0695581-4f71-4dcd-baae-1f3cbc3ffa68" providerId="ADAL" clId="{DD06EBB1-992C-4044-804A-23ACDFB9B27F}" dt="2024-10-02T06:47:42.823" v="171" actId="26606"/>
          <ac:cxnSpMkLst>
            <pc:docMk/>
            <pc:sldMk cId="1053806384" sldId="261"/>
            <ac:cxnSpMk id="47" creationId="{0CB1C732-7193-4253-8746-850D090A6B4E}"/>
          </ac:cxnSpMkLst>
        </pc:cxnChg>
      </pc:sldChg>
      <pc:sldChg chg="addSp delSp modSp mod addAnim">
        <pc:chgData name="Laura Ylinampa" userId="e0695581-4f71-4dcd-baae-1f3cbc3ffa68" providerId="ADAL" clId="{DD06EBB1-992C-4044-804A-23ACDFB9B27F}" dt="2024-10-02T06:55:04.292" v="274" actId="20577"/>
        <pc:sldMkLst>
          <pc:docMk/>
          <pc:sldMk cId="110347710" sldId="262"/>
        </pc:sldMkLst>
        <pc:spChg chg="mod ord">
          <ac:chgData name="Laura Ylinampa" userId="e0695581-4f71-4dcd-baae-1f3cbc3ffa68" providerId="ADAL" clId="{DD06EBB1-992C-4044-804A-23ACDFB9B27F}" dt="2024-10-02T06:55:04.292" v="274" actId="20577"/>
          <ac:spMkLst>
            <pc:docMk/>
            <pc:sldMk cId="110347710" sldId="262"/>
            <ac:spMk id="2" creationId="{2A70B3F1-8A26-E4A0-42B2-A5655628D55A}"/>
          </ac:spMkLst>
        </pc:spChg>
        <pc:spChg chg="del">
          <ac:chgData name="Laura Ylinampa" userId="e0695581-4f71-4dcd-baae-1f3cbc3ffa68" providerId="ADAL" clId="{DD06EBB1-992C-4044-804A-23ACDFB9B27F}" dt="2024-10-02T06:53:15.834" v="206" actId="26606"/>
          <ac:spMkLst>
            <pc:docMk/>
            <pc:sldMk cId="110347710" sldId="262"/>
            <ac:spMk id="34" creationId="{DD4C4B28-6B4B-4445-8535-F516D74E4AA9}"/>
          </ac:spMkLst>
        </pc:spChg>
        <pc:spChg chg="del">
          <ac:chgData name="Laura Ylinampa" userId="e0695581-4f71-4dcd-baae-1f3cbc3ffa68" providerId="ADAL" clId="{DD06EBB1-992C-4044-804A-23ACDFB9B27F}" dt="2024-10-02T06:53:15.834" v="206" actId="26606"/>
          <ac:spMkLst>
            <pc:docMk/>
            <pc:sldMk cId="110347710" sldId="262"/>
            <ac:spMk id="36" creationId="{55B419A7-F817-4767-8CCB-FB0E189C4ACD}"/>
          </ac:spMkLst>
        </pc:spChg>
        <pc:spChg chg="del">
          <ac:chgData name="Laura Ylinampa" userId="e0695581-4f71-4dcd-baae-1f3cbc3ffa68" providerId="ADAL" clId="{DD06EBB1-992C-4044-804A-23ACDFB9B27F}" dt="2024-10-02T06:53:15.834" v="206" actId="26606"/>
          <ac:spMkLst>
            <pc:docMk/>
            <pc:sldMk cId="110347710" sldId="262"/>
            <ac:spMk id="38" creationId="{ADA271CD-3011-4A05-B4A3-80F1794684F2}"/>
          </ac:spMkLst>
        </pc:spChg>
        <pc:spChg chg="add">
          <ac:chgData name="Laura Ylinampa" userId="e0695581-4f71-4dcd-baae-1f3cbc3ffa68" providerId="ADAL" clId="{DD06EBB1-992C-4044-804A-23ACDFB9B27F}" dt="2024-10-02T06:53:15.834" v="206" actId="26606"/>
          <ac:spMkLst>
            <pc:docMk/>
            <pc:sldMk cId="110347710" sldId="262"/>
            <ac:spMk id="43" creationId="{DD4C4B28-6B4B-4445-8535-F516D74E4AA9}"/>
          </ac:spMkLst>
        </pc:spChg>
        <pc:spChg chg="add">
          <ac:chgData name="Laura Ylinampa" userId="e0695581-4f71-4dcd-baae-1f3cbc3ffa68" providerId="ADAL" clId="{DD06EBB1-992C-4044-804A-23ACDFB9B27F}" dt="2024-10-02T06:53:15.834" v="206" actId="26606"/>
          <ac:spMkLst>
            <pc:docMk/>
            <pc:sldMk cId="110347710" sldId="262"/>
            <ac:spMk id="47" creationId="{55B419A7-F817-4767-8CCB-FB0E189C4ACD}"/>
          </ac:spMkLst>
        </pc:spChg>
        <pc:spChg chg="add">
          <ac:chgData name="Laura Ylinampa" userId="e0695581-4f71-4dcd-baae-1f3cbc3ffa68" providerId="ADAL" clId="{DD06EBB1-992C-4044-804A-23ACDFB9B27F}" dt="2024-10-02T06:53:15.834" v="206" actId="26606"/>
          <ac:spMkLst>
            <pc:docMk/>
            <pc:sldMk cId="110347710" sldId="262"/>
            <ac:spMk id="49" creationId="{ADA271CD-3011-4A05-B4A3-80F1794684F2}"/>
          </ac:spMkLst>
        </pc:spChg>
        <pc:picChg chg="mod">
          <ac:chgData name="Laura Ylinampa" userId="e0695581-4f71-4dcd-baae-1f3cbc3ffa68" providerId="ADAL" clId="{DD06EBB1-992C-4044-804A-23ACDFB9B27F}" dt="2024-10-02T06:53:15.834" v="206" actId="26606"/>
          <ac:picMkLst>
            <pc:docMk/>
            <pc:sldMk cId="110347710" sldId="262"/>
            <ac:picMk id="3" creationId="{B01B90B5-A8FA-AE0D-77E4-57F9D2691E58}"/>
          </ac:picMkLst>
        </pc:picChg>
        <pc:cxnChg chg="del">
          <ac:chgData name="Laura Ylinampa" userId="e0695581-4f71-4dcd-baae-1f3cbc3ffa68" providerId="ADAL" clId="{DD06EBB1-992C-4044-804A-23ACDFB9B27F}" dt="2024-10-02T06:53:15.834" v="206" actId="26606"/>
          <ac:cxnSpMkLst>
            <pc:docMk/>
            <pc:sldMk cId="110347710" sldId="262"/>
            <ac:cxnSpMk id="35" creationId="{0CB1C732-7193-4253-8746-850D090A6B4E}"/>
          </ac:cxnSpMkLst>
        </pc:cxnChg>
        <pc:cxnChg chg="del">
          <ac:chgData name="Laura Ylinampa" userId="e0695581-4f71-4dcd-baae-1f3cbc3ffa68" providerId="ADAL" clId="{DD06EBB1-992C-4044-804A-23ACDFB9B27F}" dt="2024-10-02T06:53:15.834" v="206" actId="26606"/>
          <ac:cxnSpMkLst>
            <pc:docMk/>
            <pc:sldMk cId="110347710" sldId="262"/>
            <ac:cxnSpMk id="37" creationId="{E3B95BE3-D5B2-4F38-9A01-17866C9FBA6E}"/>
          </ac:cxnSpMkLst>
        </pc:cxnChg>
        <pc:cxnChg chg="add">
          <ac:chgData name="Laura Ylinampa" userId="e0695581-4f71-4dcd-baae-1f3cbc3ffa68" providerId="ADAL" clId="{DD06EBB1-992C-4044-804A-23ACDFB9B27F}" dt="2024-10-02T06:53:15.834" v="206" actId="26606"/>
          <ac:cxnSpMkLst>
            <pc:docMk/>
            <pc:sldMk cId="110347710" sldId="262"/>
            <ac:cxnSpMk id="45" creationId="{0CB1C732-7193-4253-8746-850D090A6B4E}"/>
          </ac:cxnSpMkLst>
        </pc:cxnChg>
      </pc:sldChg>
      <pc:sldChg chg="modSp mod">
        <pc:chgData name="Laura Ylinampa" userId="e0695581-4f71-4dcd-baae-1f3cbc3ffa68" providerId="ADAL" clId="{DD06EBB1-992C-4044-804A-23ACDFB9B27F}" dt="2024-10-02T06:56:35.351" v="299" actId="20577"/>
        <pc:sldMkLst>
          <pc:docMk/>
          <pc:sldMk cId="875040839" sldId="263"/>
        </pc:sldMkLst>
        <pc:spChg chg="mod">
          <ac:chgData name="Laura Ylinampa" userId="e0695581-4f71-4dcd-baae-1f3cbc3ffa68" providerId="ADAL" clId="{DD06EBB1-992C-4044-804A-23ACDFB9B27F}" dt="2024-10-02T06:56:35.351" v="299" actId="20577"/>
          <ac:spMkLst>
            <pc:docMk/>
            <pc:sldMk cId="875040839" sldId="263"/>
            <ac:spMk id="5" creationId="{813E5CBE-08A2-71CC-C621-0CC4E5CCB001}"/>
          </ac:spMkLst>
        </pc:spChg>
      </pc:sldChg>
      <pc:sldChg chg="addSp delSp modSp mod">
        <pc:chgData name="Laura Ylinampa" userId="e0695581-4f71-4dcd-baae-1f3cbc3ffa68" providerId="ADAL" clId="{DD06EBB1-992C-4044-804A-23ACDFB9B27F}" dt="2024-10-02T07:09:24.652" v="373" actId="404"/>
        <pc:sldMkLst>
          <pc:docMk/>
          <pc:sldMk cId="4038809967" sldId="264"/>
        </pc:sldMkLst>
        <pc:spChg chg="mod">
          <ac:chgData name="Laura Ylinampa" userId="e0695581-4f71-4dcd-baae-1f3cbc3ffa68" providerId="ADAL" clId="{DD06EBB1-992C-4044-804A-23ACDFB9B27F}" dt="2024-10-02T07:08:58.011" v="359" actId="14100"/>
          <ac:spMkLst>
            <pc:docMk/>
            <pc:sldMk cId="4038809967" sldId="264"/>
            <ac:spMk id="2" creationId="{8543D9CB-B104-24E2-96FE-9C8F206F3D11}"/>
          </ac:spMkLst>
        </pc:spChg>
        <pc:spChg chg="mod">
          <ac:chgData name="Laura Ylinampa" userId="e0695581-4f71-4dcd-baae-1f3cbc3ffa68" providerId="ADAL" clId="{DD06EBB1-992C-4044-804A-23ACDFB9B27F}" dt="2024-10-02T07:09:24.652" v="373" actId="404"/>
          <ac:spMkLst>
            <pc:docMk/>
            <pc:sldMk cId="4038809967" sldId="264"/>
            <ac:spMk id="4" creationId="{8134FC45-F483-1000-24CD-672EDC09EB9E}"/>
          </ac:spMkLst>
        </pc:spChg>
        <pc:spChg chg="add mod">
          <ac:chgData name="Laura Ylinampa" userId="e0695581-4f71-4dcd-baae-1f3cbc3ffa68" providerId="ADAL" clId="{DD06EBB1-992C-4044-804A-23ACDFB9B27F}" dt="2024-10-02T07:09:04.628" v="370" actId="20577"/>
          <ac:spMkLst>
            <pc:docMk/>
            <pc:sldMk cId="4038809967" sldId="264"/>
            <ac:spMk id="6" creationId="{248CE431-D0F2-D9DD-048B-EBBC5E1F1DD8}"/>
          </ac:spMkLst>
        </pc:spChg>
        <pc:picChg chg="mod">
          <ac:chgData name="Laura Ylinampa" userId="e0695581-4f71-4dcd-baae-1f3cbc3ffa68" providerId="ADAL" clId="{DD06EBB1-992C-4044-804A-23ACDFB9B27F}" dt="2024-10-02T07:08:46.665" v="358" actId="14100"/>
          <ac:picMkLst>
            <pc:docMk/>
            <pc:sldMk cId="4038809967" sldId="264"/>
            <ac:picMk id="3" creationId="{CA85898D-37CB-C7B9-AF6B-98A39592DD40}"/>
          </ac:picMkLst>
        </pc:picChg>
        <pc:picChg chg="del">
          <ac:chgData name="Laura Ylinampa" userId="e0695581-4f71-4dcd-baae-1f3cbc3ffa68" providerId="ADAL" clId="{DD06EBB1-992C-4044-804A-23ACDFB9B27F}" dt="2024-10-02T07:08:13.816" v="353" actId="478"/>
          <ac:picMkLst>
            <pc:docMk/>
            <pc:sldMk cId="4038809967" sldId="264"/>
            <ac:picMk id="5" creationId="{91AEAFE0-CC9E-68F1-4885-0FD2EBE5B152}"/>
          </ac:picMkLst>
        </pc:picChg>
      </pc:sldChg>
      <pc:sldChg chg="addSp delSp modSp mod">
        <pc:chgData name="Laura Ylinampa" userId="e0695581-4f71-4dcd-baae-1f3cbc3ffa68" providerId="ADAL" clId="{DD06EBB1-992C-4044-804A-23ACDFB9B27F}" dt="2024-10-02T06:47:00.336" v="166" actId="20577"/>
        <pc:sldMkLst>
          <pc:docMk/>
          <pc:sldMk cId="1833830240" sldId="266"/>
        </pc:sldMkLst>
        <pc:spChg chg="mod">
          <ac:chgData name="Laura Ylinampa" userId="e0695581-4f71-4dcd-baae-1f3cbc3ffa68" providerId="ADAL" clId="{DD06EBB1-992C-4044-804A-23ACDFB9B27F}" dt="2024-10-02T06:44:01.215" v="118" actId="26606"/>
          <ac:spMkLst>
            <pc:docMk/>
            <pc:sldMk cId="1833830240" sldId="266"/>
            <ac:spMk id="2" creationId="{8F73E487-549F-94B3-7293-63D9B904FD3C}"/>
          </ac:spMkLst>
        </pc:spChg>
        <pc:spChg chg="del">
          <ac:chgData name="Laura Ylinampa" userId="e0695581-4f71-4dcd-baae-1f3cbc3ffa68" providerId="ADAL" clId="{DD06EBB1-992C-4044-804A-23ACDFB9B27F}" dt="2024-10-02T06:44:01.215" v="118" actId="26606"/>
          <ac:spMkLst>
            <pc:docMk/>
            <pc:sldMk cId="1833830240" sldId="266"/>
            <ac:spMk id="9" creationId="{C5176844-69C3-4F79-BE38-EA5BDDF4FEA4}"/>
          </ac:spMkLst>
        </pc:spChg>
        <pc:spChg chg="del">
          <ac:chgData name="Laura Ylinampa" userId="e0695581-4f71-4dcd-baae-1f3cbc3ffa68" providerId="ADAL" clId="{DD06EBB1-992C-4044-804A-23ACDFB9B27F}" dt="2024-10-02T06:44:01.215" v="118" actId="26606"/>
          <ac:spMkLst>
            <pc:docMk/>
            <pc:sldMk cId="1833830240" sldId="266"/>
            <ac:spMk id="11" creationId="{41113FF5-9B84-4A89-BF52-EA3C7E01AA3B}"/>
          </ac:spMkLst>
        </pc:spChg>
        <pc:spChg chg="del">
          <ac:chgData name="Laura Ylinampa" userId="e0695581-4f71-4dcd-baae-1f3cbc3ffa68" providerId="ADAL" clId="{DD06EBB1-992C-4044-804A-23ACDFB9B27F}" dt="2024-10-02T06:44:01.215" v="118" actId="26606"/>
          <ac:spMkLst>
            <pc:docMk/>
            <pc:sldMk cId="1833830240" sldId="266"/>
            <ac:spMk id="13" creationId="{A101E513-AF74-4E9D-A31F-99664250722D}"/>
          </ac:spMkLst>
        </pc:spChg>
        <pc:spChg chg="add del">
          <ac:chgData name="Laura Ylinampa" userId="e0695581-4f71-4dcd-baae-1f3cbc3ffa68" providerId="ADAL" clId="{DD06EBB1-992C-4044-804A-23ACDFB9B27F}" dt="2024-10-02T06:45:22.945" v="144" actId="26606"/>
          <ac:spMkLst>
            <pc:docMk/>
            <pc:sldMk cId="1833830240" sldId="266"/>
            <ac:spMk id="18" creationId="{C5176844-69C3-4F79-BE38-EA5BDDF4FEA4}"/>
          </ac:spMkLst>
        </pc:spChg>
        <pc:spChg chg="add del">
          <ac:chgData name="Laura Ylinampa" userId="e0695581-4f71-4dcd-baae-1f3cbc3ffa68" providerId="ADAL" clId="{DD06EBB1-992C-4044-804A-23ACDFB9B27F}" dt="2024-10-02T06:45:22.945" v="144" actId="26606"/>
          <ac:spMkLst>
            <pc:docMk/>
            <pc:sldMk cId="1833830240" sldId="266"/>
            <ac:spMk id="22" creationId="{A101E513-AF74-4E9D-A31F-99664250722D}"/>
          </ac:spMkLst>
        </pc:spChg>
        <pc:spChg chg="add">
          <ac:chgData name="Laura Ylinampa" userId="e0695581-4f71-4dcd-baae-1f3cbc3ffa68" providerId="ADAL" clId="{DD06EBB1-992C-4044-804A-23ACDFB9B27F}" dt="2024-10-02T06:45:22.945" v="144" actId="26606"/>
          <ac:spMkLst>
            <pc:docMk/>
            <pc:sldMk cId="1833830240" sldId="266"/>
            <ac:spMk id="27" creationId="{C5176844-69C3-4F79-BE38-EA5BDDF4FEA4}"/>
          </ac:spMkLst>
        </pc:spChg>
        <pc:spChg chg="add">
          <ac:chgData name="Laura Ylinampa" userId="e0695581-4f71-4dcd-baae-1f3cbc3ffa68" providerId="ADAL" clId="{DD06EBB1-992C-4044-804A-23ACDFB9B27F}" dt="2024-10-02T06:45:22.945" v="144" actId="26606"/>
          <ac:spMkLst>
            <pc:docMk/>
            <pc:sldMk cId="1833830240" sldId="266"/>
            <ac:spMk id="31" creationId="{A101E513-AF74-4E9D-A31F-99664250722D}"/>
          </ac:spMkLst>
        </pc:spChg>
        <pc:graphicFrameChg chg="mod modGraphic">
          <ac:chgData name="Laura Ylinampa" userId="e0695581-4f71-4dcd-baae-1f3cbc3ffa68" providerId="ADAL" clId="{DD06EBB1-992C-4044-804A-23ACDFB9B27F}" dt="2024-10-02T06:47:00.336" v="166" actId="20577"/>
          <ac:graphicFrameMkLst>
            <pc:docMk/>
            <pc:sldMk cId="1833830240" sldId="266"/>
            <ac:graphicFrameMk id="5" creationId="{E1D6EC59-662D-C3B7-DDE6-F37880A09A9B}"/>
          </ac:graphicFrameMkLst>
        </pc:graphicFrameChg>
        <pc:cxnChg chg="add del">
          <ac:chgData name="Laura Ylinampa" userId="e0695581-4f71-4dcd-baae-1f3cbc3ffa68" providerId="ADAL" clId="{DD06EBB1-992C-4044-804A-23ACDFB9B27F}" dt="2024-10-02T06:45:22.945" v="144" actId="26606"/>
          <ac:cxnSpMkLst>
            <pc:docMk/>
            <pc:sldMk cId="1833830240" sldId="266"/>
            <ac:cxnSpMk id="20" creationId="{623022EF-4E43-4298-8E3D-DA5EF06176E9}"/>
          </ac:cxnSpMkLst>
        </pc:cxnChg>
        <pc:cxnChg chg="add">
          <ac:chgData name="Laura Ylinampa" userId="e0695581-4f71-4dcd-baae-1f3cbc3ffa68" providerId="ADAL" clId="{DD06EBB1-992C-4044-804A-23ACDFB9B27F}" dt="2024-10-02T06:45:22.945" v="144" actId="26606"/>
          <ac:cxnSpMkLst>
            <pc:docMk/>
            <pc:sldMk cId="1833830240" sldId="266"/>
            <ac:cxnSpMk id="29" creationId="{623022EF-4E43-4298-8E3D-DA5EF06176E9}"/>
          </ac:cxnSpMkLst>
        </pc:cxnChg>
      </pc:sldChg>
      <pc:sldChg chg="del">
        <pc:chgData name="Laura Ylinampa" userId="e0695581-4f71-4dcd-baae-1f3cbc3ffa68" providerId="ADAL" clId="{DD06EBB1-992C-4044-804A-23ACDFB9B27F}" dt="2024-10-02T07:02:17.272" v="322" actId="47"/>
        <pc:sldMkLst>
          <pc:docMk/>
          <pc:sldMk cId="1020035652" sldId="271"/>
        </pc:sldMkLst>
      </pc:sldChg>
    </pc:docChg>
  </pc:docChgLst>
  <pc:docChgLst>
    <pc:chgData name="Laura Ylinampa" userId="e0695581-4f71-4dcd-baae-1f3cbc3ffa68" providerId="ADAL" clId="{1A9342BC-ECD7-464C-AE08-0FB2CFBC890E}"/>
    <pc:docChg chg="undo custSel delSld modSld">
      <pc:chgData name="Laura Ylinampa" userId="e0695581-4f71-4dcd-baae-1f3cbc3ffa68" providerId="ADAL" clId="{1A9342BC-ECD7-464C-AE08-0FB2CFBC890E}" dt="2024-09-09T09:01:24.882" v="1208" actId="20577"/>
      <pc:docMkLst>
        <pc:docMk/>
      </pc:docMkLst>
      <pc:sldChg chg="addSp delSp modSp mod addAnim delAnim">
        <pc:chgData name="Laura Ylinampa" userId="e0695581-4f71-4dcd-baae-1f3cbc3ffa68" providerId="ADAL" clId="{1A9342BC-ECD7-464C-AE08-0FB2CFBC890E}" dt="2024-09-09T08:55:36.989" v="1185" actId="26606"/>
        <pc:sldMkLst>
          <pc:docMk/>
          <pc:sldMk cId="4095574194" sldId="256"/>
        </pc:sldMkLst>
        <pc:spChg chg="mod">
          <ac:chgData name="Laura Ylinampa" userId="e0695581-4f71-4dcd-baae-1f3cbc3ffa68" providerId="ADAL" clId="{1A9342BC-ECD7-464C-AE08-0FB2CFBC890E}" dt="2024-09-09T08:55:36.989" v="1185" actId="26606"/>
          <ac:spMkLst>
            <pc:docMk/>
            <pc:sldMk cId="4095574194" sldId="256"/>
            <ac:spMk id="2" creationId="{F186345E-8A01-FD4E-7EAA-933729E39973}"/>
          </ac:spMkLst>
        </pc:spChg>
        <pc:spChg chg="mod">
          <ac:chgData name="Laura Ylinampa" userId="e0695581-4f71-4dcd-baae-1f3cbc3ffa68" providerId="ADAL" clId="{1A9342BC-ECD7-464C-AE08-0FB2CFBC890E}" dt="2024-09-09T08:55:36.846" v="1184" actId="26606"/>
          <ac:spMkLst>
            <pc:docMk/>
            <pc:sldMk cId="4095574194" sldId="256"/>
            <ac:spMk id="3" creationId="{C00F9935-6539-85BA-2CA5-32941D1DDD22}"/>
          </ac:spMkLst>
        </pc:spChg>
        <pc:spChg chg="add del">
          <ac:chgData name="Laura Ylinampa" userId="e0695581-4f71-4dcd-baae-1f3cbc3ffa68" providerId="ADAL" clId="{1A9342BC-ECD7-464C-AE08-0FB2CFBC890E}" dt="2024-09-09T08:55:36.989" v="1185" actId="26606"/>
          <ac:spMkLst>
            <pc:docMk/>
            <pc:sldMk cId="4095574194" sldId="256"/>
            <ac:spMk id="20" creationId="{ADA271CD-3011-4A05-B4A3-80F1794684F2}"/>
          </ac:spMkLst>
        </pc:spChg>
        <pc:spChg chg="add del">
          <ac:chgData name="Laura Ylinampa" userId="e0695581-4f71-4dcd-baae-1f3cbc3ffa68" providerId="ADAL" clId="{1A9342BC-ECD7-464C-AE08-0FB2CFBC890E}" dt="2024-09-09T08:55:36.989" v="1185" actId="26606"/>
          <ac:spMkLst>
            <pc:docMk/>
            <pc:sldMk cId="4095574194" sldId="256"/>
            <ac:spMk id="21" creationId="{55B419A7-F817-4767-8CCB-FB0E189C4ACD}"/>
          </ac:spMkLst>
        </pc:spChg>
        <pc:spChg chg="add del">
          <ac:chgData name="Laura Ylinampa" userId="e0695581-4f71-4dcd-baae-1f3cbc3ffa68" providerId="ADAL" clId="{1A9342BC-ECD7-464C-AE08-0FB2CFBC890E}" dt="2024-09-09T08:55:36.846" v="1184" actId="26606"/>
          <ac:spMkLst>
            <pc:docMk/>
            <pc:sldMk cId="4095574194" sldId="256"/>
            <ac:spMk id="27" creationId="{55B419A7-F817-4767-8CCB-FB0E189C4ACD}"/>
          </ac:spMkLst>
        </pc:spChg>
        <pc:spChg chg="add del">
          <ac:chgData name="Laura Ylinampa" userId="e0695581-4f71-4dcd-baae-1f3cbc3ffa68" providerId="ADAL" clId="{1A9342BC-ECD7-464C-AE08-0FB2CFBC890E}" dt="2024-09-09T08:55:36.846" v="1184" actId="26606"/>
          <ac:spMkLst>
            <pc:docMk/>
            <pc:sldMk cId="4095574194" sldId="256"/>
            <ac:spMk id="29" creationId="{E4398140-F067-40E9-892C-4DB04C70BC55}"/>
          </ac:spMkLst>
        </pc:spChg>
        <pc:spChg chg="add del">
          <ac:chgData name="Laura Ylinampa" userId="e0695581-4f71-4dcd-baae-1f3cbc3ffa68" providerId="ADAL" clId="{1A9342BC-ECD7-464C-AE08-0FB2CFBC890E}" dt="2024-09-09T08:55:36.846" v="1184" actId="26606"/>
          <ac:spMkLst>
            <pc:docMk/>
            <pc:sldMk cId="4095574194" sldId="256"/>
            <ac:spMk id="33" creationId="{7021D92D-08FF-45A6-9109-AC9462C7E8E3}"/>
          </ac:spMkLst>
        </pc:spChg>
        <pc:spChg chg="add">
          <ac:chgData name="Laura Ylinampa" userId="e0695581-4f71-4dcd-baae-1f3cbc3ffa68" providerId="ADAL" clId="{1A9342BC-ECD7-464C-AE08-0FB2CFBC890E}" dt="2024-09-09T08:55:36.989" v="1185" actId="26606"/>
          <ac:spMkLst>
            <pc:docMk/>
            <pc:sldMk cId="4095574194" sldId="256"/>
            <ac:spMk id="35" creationId="{55B419A7-F817-4767-8CCB-FB0E189C4ACD}"/>
          </ac:spMkLst>
        </pc:spChg>
        <pc:spChg chg="add">
          <ac:chgData name="Laura Ylinampa" userId="e0695581-4f71-4dcd-baae-1f3cbc3ffa68" providerId="ADAL" clId="{1A9342BC-ECD7-464C-AE08-0FB2CFBC890E}" dt="2024-09-09T08:55:36.989" v="1185" actId="26606"/>
          <ac:spMkLst>
            <pc:docMk/>
            <pc:sldMk cId="4095574194" sldId="256"/>
            <ac:spMk id="37" creationId="{ADA271CD-3011-4A05-B4A3-80F1794684F2}"/>
          </ac:spMkLst>
        </pc:spChg>
        <pc:picChg chg="add mod ord">
          <ac:chgData name="Laura Ylinampa" userId="e0695581-4f71-4dcd-baae-1f3cbc3ffa68" providerId="ADAL" clId="{1A9342BC-ECD7-464C-AE08-0FB2CFBC890E}" dt="2024-09-09T08:55:36.989" v="1185" actId="26606"/>
          <ac:picMkLst>
            <pc:docMk/>
            <pc:sldMk cId="4095574194" sldId="256"/>
            <ac:picMk id="5" creationId="{B8F08D0B-6D07-3655-FC4C-67CC1D449F70}"/>
          </ac:picMkLst>
        </pc:picChg>
        <pc:picChg chg="del">
          <ac:chgData name="Laura Ylinampa" userId="e0695581-4f71-4dcd-baae-1f3cbc3ffa68" providerId="ADAL" clId="{1A9342BC-ECD7-464C-AE08-0FB2CFBC890E}" dt="2024-09-09T08:53:14.903" v="1179" actId="478"/>
          <ac:picMkLst>
            <pc:docMk/>
            <pc:sldMk cId="4095574194" sldId="256"/>
            <ac:picMk id="6" creationId="{DECB5DBF-560B-51B8-F5CB-AEA4AF834023}"/>
          </ac:picMkLst>
        </pc:picChg>
        <pc:cxnChg chg="add del">
          <ac:chgData name="Laura Ylinampa" userId="e0695581-4f71-4dcd-baae-1f3cbc3ffa68" providerId="ADAL" clId="{1A9342BC-ECD7-464C-AE08-0FB2CFBC890E}" dt="2024-09-09T08:55:36.989" v="1185" actId="26606"/>
          <ac:cxnSpMkLst>
            <pc:docMk/>
            <pc:sldMk cId="4095574194" sldId="256"/>
            <ac:cxnSpMk id="22" creationId="{E3B95BE3-D5B2-4F38-9A01-17866C9FBA6E}"/>
          </ac:cxnSpMkLst>
        </pc:cxnChg>
        <pc:cxnChg chg="add del">
          <ac:chgData name="Laura Ylinampa" userId="e0695581-4f71-4dcd-baae-1f3cbc3ffa68" providerId="ADAL" clId="{1A9342BC-ECD7-464C-AE08-0FB2CFBC890E}" dt="2024-09-09T08:55:36.846" v="1184" actId="26606"/>
          <ac:cxnSpMkLst>
            <pc:docMk/>
            <pc:sldMk cId="4095574194" sldId="256"/>
            <ac:cxnSpMk id="31" creationId="{17726E8A-324C-4684-96F2-AFDDFB2F1441}"/>
          </ac:cxnSpMkLst>
        </pc:cxnChg>
        <pc:cxnChg chg="add">
          <ac:chgData name="Laura Ylinampa" userId="e0695581-4f71-4dcd-baae-1f3cbc3ffa68" providerId="ADAL" clId="{1A9342BC-ECD7-464C-AE08-0FB2CFBC890E}" dt="2024-09-09T08:55:36.989" v="1185" actId="26606"/>
          <ac:cxnSpMkLst>
            <pc:docMk/>
            <pc:sldMk cId="4095574194" sldId="256"/>
            <ac:cxnSpMk id="36" creationId="{E3B95BE3-D5B2-4F38-9A01-17866C9FBA6E}"/>
          </ac:cxnSpMkLst>
        </pc:cxnChg>
      </pc:sldChg>
      <pc:sldChg chg="addSp delSp modSp mod">
        <pc:chgData name="Laura Ylinampa" userId="e0695581-4f71-4dcd-baae-1f3cbc3ffa68" providerId="ADAL" clId="{1A9342BC-ECD7-464C-AE08-0FB2CFBC890E}" dt="2024-09-09T09:01:24.882" v="1208" actId="20577"/>
        <pc:sldMkLst>
          <pc:docMk/>
          <pc:sldMk cId="4270234250" sldId="257"/>
        </pc:sldMkLst>
        <pc:spChg chg="mod ord">
          <ac:chgData name="Laura Ylinampa" userId="e0695581-4f71-4dcd-baae-1f3cbc3ffa68" providerId="ADAL" clId="{1A9342BC-ECD7-464C-AE08-0FB2CFBC890E}" dt="2024-09-09T09:01:24.882" v="1208" actId="20577"/>
          <ac:spMkLst>
            <pc:docMk/>
            <pc:sldMk cId="4270234250" sldId="257"/>
            <ac:spMk id="2" creationId="{9F944DF2-64BE-2800-0F22-405986B8C9BD}"/>
          </ac:spMkLst>
        </pc:spChg>
        <pc:spChg chg="del">
          <ac:chgData name="Laura Ylinampa" userId="e0695581-4f71-4dcd-baae-1f3cbc3ffa68" providerId="ADAL" clId="{1A9342BC-ECD7-464C-AE08-0FB2CFBC890E}" dt="2024-09-09T09:00:18.441" v="1190" actId="26606"/>
          <ac:spMkLst>
            <pc:docMk/>
            <pc:sldMk cId="4270234250" sldId="257"/>
            <ac:spMk id="9" creationId="{DD4C4B28-6B4B-4445-8535-F516D74E4AA9}"/>
          </ac:spMkLst>
        </pc:spChg>
        <pc:spChg chg="del">
          <ac:chgData name="Laura Ylinampa" userId="e0695581-4f71-4dcd-baae-1f3cbc3ffa68" providerId="ADAL" clId="{1A9342BC-ECD7-464C-AE08-0FB2CFBC890E}" dt="2024-09-09T09:00:18.441" v="1190" actId="26606"/>
          <ac:spMkLst>
            <pc:docMk/>
            <pc:sldMk cId="4270234250" sldId="257"/>
            <ac:spMk id="13" creationId="{55B419A7-F817-4767-8CCB-FB0E189C4ACD}"/>
          </ac:spMkLst>
        </pc:spChg>
        <pc:spChg chg="del">
          <ac:chgData name="Laura Ylinampa" userId="e0695581-4f71-4dcd-baae-1f3cbc3ffa68" providerId="ADAL" clId="{1A9342BC-ECD7-464C-AE08-0FB2CFBC890E}" dt="2024-09-09T09:00:18.441" v="1190" actId="26606"/>
          <ac:spMkLst>
            <pc:docMk/>
            <pc:sldMk cId="4270234250" sldId="257"/>
            <ac:spMk id="15" creationId="{ADA271CD-3011-4A05-B4A3-80F1794684F2}"/>
          </ac:spMkLst>
        </pc:spChg>
        <pc:spChg chg="add">
          <ac:chgData name="Laura Ylinampa" userId="e0695581-4f71-4dcd-baae-1f3cbc3ffa68" providerId="ADAL" clId="{1A9342BC-ECD7-464C-AE08-0FB2CFBC890E}" dt="2024-09-09T09:00:18.441" v="1190" actId="26606"/>
          <ac:spMkLst>
            <pc:docMk/>
            <pc:sldMk cId="4270234250" sldId="257"/>
            <ac:spMk id="20" creationId="{DD4C4B28-6B4B-4445-8535-F516D74E4AA9}"/>
          </ac:spMkLst>
        </pc:spChg>
        <pc:spChg chg="add">
          <ac:chgData name="Laura Ylinampa" userId="e0695581-4f71-4dcd-baae-1f3cbc3ffa68" providerId="ADAL" clId="{1A9342BC-ECD7-464C-AE08-0FB2CFBC890E}" dt="2024-09-09T09:00:18.441" v="1190" actId="26606"/>
          <ac:spMkLst>
            <pc:docMk/>
            <pc:sldMk cId="4270234250" sldId="257"/>
            <ac:spMk id="24" creationId="{55B419A7-F817-4767-8CCB-FB0E189C4ACD}"/>
          </ac:spMkLst>
        </pc:spChg>
        <pc:spChg chg="add">
          <ac:chgData name="Laura Ylinampa" userId="e0695581-4f71-4dcd-baae-1f3cbc3ffa68" providerId="ADAL" clId="{1A9342BC-ECD7-464C-AE08-0FB2CFBC890E}" dt="2024-09-09T09:00:18.441" v="1190" actId="26606"/>
          <ac:spMkLst>
            <pc:docMk/>
            <pc:sldMk cId="4270234250" sldId="257"/>
            <ac:spMk id="26" creationId="{ADA271CD-3011-4A05-B4A3-80F1794684F2}"/>
          </ac:spMkLst>
        </pc:spChg>
        <pc:picChg chg="add mod">
          <ac:chgData name="Laura Ylinampa" userId="e0695581-4f71-4dcd-baae-1f3cbc3ffa68" providerId="ADAL" clId="{1A9342BC-ECD7-464C-AE08-0FB2CFBC890E}" dt="2024-09-09T09:00:18.441" v="1190" actId="26606"/>
          <ac:picMkLst>
            <pc:docMk/>
            <pc:sldMk cId="4270234250" sldId="257"/>
            <ac:picMk id="4" creationId="{945DC23B-B6A3-28B3-8BEB-E696B09A0387}"/>
          </ac:picMkLst>
        </pc:picChg>
        <pc:picChg chg="del">
          <ac:chgData name="Laura Ylinampa" userId="e0695581-4f71-4dcd-baae-1f3cbc3ffa68" providerId="ADAL" clId="{1A9342BC-ECD7-464C-AE08-0FB2CFBC890E}" dt="2024-09-09T08:40:39.680" v="619" actId="478"/>
          <ac:picMkLst>
            <pc:docMk/>
            <pc:sldMk cId="4270234250" sldId="257"/>
            <ac:picMk id="5" creationId="{AB990F35-2059-7FEB-C1F8-C7FE5200F2AD}"/>
          </ac:picMkLst>
        </pc:picChg>
        <pc:cxnChg chg="del">
          <ac:chgData name="Laura Ylinampa" userId="e0695581-4f71-4dcd-baae-1f3cbc3ffa68" providerId="ADAL" clId="{1A9342BC-ECD7-464C-AE08-0FB2CFBC890E}" dt="2024-09-09T09:00:18.441" v="1190" actId="26606"/>
          <ac:cxnSpMkLst>
            <pc:docMk/>
            <pc:sldMk cId="4270234250" sldId="257"/>
            <ac:cxnSpMk id="11" creationId="{0CB1C732-7193-4253-8746-850D090A6B4E}"/>
          </ac:cxnSpMkLst>
        </pc:cxnChg>
        <pc:cxnChg chg="add">
          <ac:chgData name="Laura Ylinampa" userId="e0695581-4f71-4dcd-baae-1f3cbc3ffa68" providerId="ADAL" clId="{1A9342BC-ECD7-464C-AE08-0FB2CFBC890E}" dt="2024-09-09T09:00:18.441" v="1190" actId="26606"/>
          <ac:cxnSpMkLst>
            <pc:docMk/>
            <pc:sldMk cId="4270234250" sldId="257"/>
            <ac:cxnSpMk id="22" creationId="{0CB1C732-7193-4253-8746-850D090A6B4E}"/>
          </ac:cxnSpMkLst>
        </pc:cxnChg>
      </pc:sldChg>
      <pc:sldChg chg="modSp mod">
        <pc:chgData name="Laura Ylinampa" userId="e0695581-4f71-4dcd-baae-1f3cbc3ffa68" providerId="ADAL" clId="{1A9342BC-ECD7-464C-AE08-0FB2CFBC890E}" dt="2024-09-09T08:47:20.422" v="1095" actId="20577"/>
        <pc:sldMkLst>
          <pc:docMk/>
          <pc:sldMk cId="3849924337" sldId="258"/>
        </pc:sldMkLst>
        <pc:spChg chg="mod">
          <ac:chgData name="Laura Ylinampa" userId="e0695581-4f71-4dcd-baae-1f3cbc3ffa68" providerId="ADAL" clId="{1A9342BC-ECD7-464C-AE08-0FB2CFBC890E}" dt="2024-09-09T08:47:20.422" v="1095" actId="20577"/>
          <ac:spMkLst>
            <pc:docMk/>
            <pc:sldMk cId="3849924337" sldId="258"/>
            <ac:spMk id="4" creationId="{A96F78FC-6248-5B4A-6E64-8303C4DFD3B0}"/>
          </ac:spMkLst>
        </pc:spChg>
      </pc:sldChg>
      <pc:sldChg chg="addSp delSp modSp mod addAnim">
        <pc:chgData name="Laura Ylinampa" userId="e0695581-4f71-4dcd-baae-1f3cbc3ffa68" providerId="ADAL" clId="{1A9342BC-ECD7-464C-AE08-0FB2CFBC890E}" dt="2024-09-09T08:56:21.028" v="1188"/>
        <pc:sldMkLst>
          <pc:docMk/>
          <pc:sldMk cId="1053806384" sldId="261"/>
        </pc:sldMkLst>
        <pc:spChg chg="mod">
          <ac:chgData name="Laura Ylinampa" userId="e0695581-4f71-4dcd-baae-1f3cbc3ffa68" providerId="ADAL" clId="{1A9342BC-ECD7-464C-AE08-0FB2CFBC890E}" dt="2024-09-09T08:56:21.026" v="1187" actId="26606"/>
          <ac:spMkLst>
            <pc:docMk/>
            <pc:sldMk cId="1053806384" sldId="261"/>
            <ac:spMk id="2" creationId="{C1BE793F-4463-7DC9-B181-16DD67A4FAD7}"/>
          </ac:spMkLst>
        </pc:spChg>
        <pc:spChg chg="del">
          <ac:chgData name="Laura Ylinampa" userId="e0695581-4f71-4dcd-baae-1f3cbc3ffa68" providerId="ADAL" clId="{1A9342BC-ECD7-464C-AE08-0FB2CFBC890E}" dt="2024-09-09T08:56:21.026" v="1187" actId="26606"/>
          <ac:spMkLst>
            <pc:docMk/>
            <pc:sldMk cId="1053806384" sldId="261"/>
            <ac:spMk id="21" creationId="{DD4C4B28-6B4B-4445-8535-F516D74E4AA9}"/>
          </ac:spMkLst>
        </pc:spChg>
        <pc:spChg chg="del">
          <ac:chgData name="Laura Ylinampa" userId="e0695581-4f71-4dcd-baae-1f3cbc3ffa68" providerId="ADAL" clId="{1A9342BC-ECD7-464C-AE08-0FB2CFBC890E}" dt="2024-09-09T08:56:21.026" v="1187" actId="26606"/>
          <ac:spMkLst>
            <pc:docMk/>
            <pc:sldMk cId="1053806384" sldId="261"/>
            <ac:spMk id="23" creationId="{55B419A7-F817-4767-8CCB-FB0E189C4ACD}"/>
          </ac:spMkLst>
        </pc:spChg>
        <pc:spChg chg="del">
          <ac:chgData name="Laura Ylinampa" userId="e0695581-4f71-4dcd-baae-1f3cbc3ffa68" providerId="ADAL" clId="{1A9342BC-ECD7-464C-AE08-0FB2CFBC890E}" dt="2024-09-09T08:56:21.026" v="1187" actId="26606"/>
          <ac:spMkLst>
            <pc:docMk/>
            <pc:sldMk cId="1053806384" sldId="261"/>
            <ac:spMk id="25" creationId="{868BA1FB-7158-4051-A255-70F5F21FD8A1}"/>
          </ac:spMkLst>
        </pc:spChg>
        <pc:spChg chg="del">
          <ac:chgData name="Laura Ylinampa" userId="e0695581-4f71-4dcd-baae-1f3cbc3ffa68" providerId="ADAL" clId="{1A9342BC-ECD7-464C-AE08-0FB2CFBC890E}" dt="2024-09-09T08:56:21.026" v="1187" actId="26606"/>
          <ac:spMkLst>
            <pc:docMk/>
            <pc:sldMk cId="1053806384" sldId="261"/>
            <ac:spMk id="27" creationId="{7021D92D-08FF-45A6-9109-AC9462C7E8E3}"/>
          </ac:spMkLst>
        </pc:spChg>
        <pc:spChg chg="add">
          <ac:chgData name="Laura Ylinampa" userId="e0695581-4f71-4dcd-baae-1f3cbc3ffa68" providerId="ADAL" clId="{1A9342BC-ECD7-464C-AE08-0FB2CFBC890E}" dt="2024-09-09T08:56:21.026" v="1187" actId="26606"/>
          <ac:spMkLst>
            <pc:docMk/>
            <pc:sldMk cId="1053806384" sldId="261"/>
            <ac:spMk id="32" creationId="{DD4C4B28-6B4B-4445-8535-F516D74E4AA9}"/>
          </ac:spMkLst>
        </pc:spChg>
        <pc:spChg chg="add">
          <ac:chgData name="Laura Ylinampa" userId="e0695581-4f71-4dcd-baae-1f3cbc3ffa68" providerId="ADAL" clId="{1A9342BC-ECD7-464C-AE08-0FB2CFBC890E}" dt="2024-09-09T08:56:21.026" v="1187" actId="26606"/>
          <ac:spMkLst>
            <pc:docMk/>
            <pc:sldMk cId="1053806384" sldId="261"/>
            <ac:spMk id="36" creationId="{55B419A7-F817-4767-8CCB-FB0E189C4ACD}"/>
          </ac:spMkLst>
        </pc:spChg>
        <pc:spChg chg="add">
          <ac:chgData name="Laura Ylinampa" userId="e0695581-4f71-4dcd-baae-1f3cbc3ffa68" providerId="ADAL" clId="{1A9342BC-ECD7-464C-AE08-0FB2CFBC890E}" dt="2024-09-09T08:56:21.026" v="1187" actId="26606"/>
          <ac:spMkLst>
            <pc:docMk/>
            <pc:sldMk cId="1053806384" sldId="261"/>
            <ac:spMk id="40" creationId="{ADA271CD-3011-4A05-B4A3-80F1794684F2}"/>
          </ac:spMkLst>
        </pc:spChg>
        <pc:picChg chg="add mod">
          <ac:chgData name="Laura Ylinampa" userId="e0695581-4f71-4dcd-baae-1f3cbc3ffa68" providerId="ADAL" clId="{1A9342BC-ECD7-464C-AE08-0FB2CFBC890E}" dt="2024-09-09T08:56:21.026" v="1187" actId="26606"/>
          <ac:picMkLst>
            <pc:docMk/>
            <pc:sldMk cId="1053806384" sldId="261"/>
            <ac:picMk id="4" creationId="{AD0F06AE-0BD0-EBF5-97F9-09A49F80000B}"/>
          </ac:picMkLst>
        </pc:picChg>
        <pc:picChg chg="del">
          <ac:chgData name="Laura Ylinampa" userId="e0695581-4f71-4dcd-baae-1f3cbc3ffa68" providerId="ADAL" clId="{1A9342BC-ECD7-464C-AE08-0FB2CFBC890E}" dt="2024-09-09T08:31:07.166" v="59" actId="478"/>
          <ac:picMkLst>
            <pc:docMk/>
            <pc:sldMk cId="1053806384" sldId="261"/>
            <ac:picMk id="24" creationId="{1DCB3696-DC4E-041C-B828-0546C9623CB9}"/>
          </ac:picMkLst>
        </pc:picChg>
        <pc:cxnChg chg="del">
          <ac:chgData name="Laura Ylinampa" userId="e0695581-4f71-4dcd-baae-1f3cbc3ffa68" providerId="ADAL" clId="{1A9342BC-ECD7-464C-AE08-0FB2CFBC890E}" dt="2024-09-09T08:56:21.026" v="1187" actId="26606"/>
          <ac:cxnSpMkLst>
            <pc:docMk/>
            <pc:sldMk cId="1053806384" sldId="261"/>
            <ac:cxnSpMk id="22" creationId="{0CB1C732-7193-4253-8746-850D090A6B4E}"/>
          </ac:cxnSpMkLst>
        </pc:cxnChg>
        <pc:cxnChg chg="del">
          <ac:chgData name="Laura Ylinampa" userId="e0695581-4f71-4dcd-baae-1f3cbc3ffa68" providerId="ADAL" clId="{1A9342BC-ECD7-464C-AE08-0FB2CFBC890E}" dt="2024-09-09T08:56:21.026" v="1187" actId="26606"/>
          <ac:cxnSpMkLst>
            <pc:docMk/>
            <pc:sldMk cId="1053806384" sldId="261"/>
            <ac:cxnSpMk id="26" creationId="{D81E42A3-743C-4C15-9DA8-93AA9AEBFB17}"/>
          </ac:cxnSpMkLst>
        </pc:cxnChg>
        <pc:cxnChg chg="add">
          <ac:chgData name="Laura Ylinampa" userId="e0695581-4f71-4dcd-baae-1f3cbc3ffa68" providerId="ADAL" clId="{1A9342BC-ECD7-464C-AE08-0FB2CFBC890E}" dt="2024-09-09T08:56:21.026" v="1187" actId="26606"/>
          <ac:cxnSpMkLst>
            <pc:docMk/>
            <pc:sldMk cId="1053806384" sldId="261"/>
            <ac:cxnSpMk id="34" creationId="{0CB1C732-7193-4253-8746-850D090A6B4E}"/>
          </ac:cxnSpMkLst>
        </pc:cxnChg>
        <pc:cxnChg chg="add">
          <ac:chgData name="Laura Ylinampa" userId="e0695581-4f71-4dcd-baae-1f3cbc3ffa68" providerId="ADAL" clId="{1A9342BC-ECD7-464C-AE08-0FB2CFBC890E}" dt="2024-09-09T08:56:21.026" v="1187" actId="26606"/>
          <ac:cxnSpMkLst>
            <pc:docMk/>
            <pc:sldMk cId="1053806384" sldId="261"/>
            <ac:cxnSpMk id="38" creationId="{E3B95BE3-D5B2-4F38-9A01-17866C9FBA6E}"/>
          </ac:cxnSpMkLst>
        </pc:cxnChg>
      </pc:sldChg>
      <pc:sldChg chg="delSp modSp mod">
        <pc:chgData name="Laura Ylinampa" userId="e0695581-4f71-4dcd-baae-1f3cbc3ffa68" providerId="ADAL" clId="{1A9342BC-ECD7-464C-AE08-0FB2CFBC890E}" dt="2024-09-09T08:35:41.710" v="282" actId="20577"/>
        <pc:sldMkLst>
          <pc:docMk/>
          <pc:sldMk cId="110347710" sldId="262"/>
        </pc:sldMkLst>
        <pc:spChg chg="mod">
          <ac:chgData name="Laura Ylinampa" userId="e0695581-4f71-4dcd-baae-1f3cbc3ffa68" providerId="ADAL" clId="{1A9342BC-ECD7-464C-AE08-0FB2CFBC890E}" dt="2024-09-09T08:35:41.710" v="282" actId="20577"/>
          <ac:spMkLst>
            <pc:docMk/>
            <pc:sldMk cId="110347710" sldId="262"/>
            <ac:spMk id="2" creationId="{2A70B3F1-8A26-E4A0-42B2-A5655628D55A}"/>
          </ac:spMkLst>
        </pc:spChg>
        <pc:picChg chg="del">
          <ac:chgData name="Laura Ylinampa" userId="e0695581-4f71-4dcd-baae-1f3cbc3ffa68" providerId="ADAL" clId="{1A9342BC-ECD7-464C-AE08-0FB2CFBC890E}" dt="2024-09-09T08:32:41.072" v="97" actId="478"/>
          <ac:picMkLst>
            <pc:docMk/>
            <pc:sldMk cId="110347710" sldId="262"/>
            <ac:picMk id="5" creationId="{8C924841-4A45-10BC-08F8-CFB8610519F6}"/>
          </ac:picMkLst>
        </pc:picChg>
      </pc:sldChg>
      <pc:sldChg chg="addSp delSp modSp mod">
        <pc:chgData name="Laura Ylinampa" userId="e0695581-4f71-4dcd-baae-1f3cbc3ffa68" providerId="ADAL" clId="{1A9342BC-ECD7-464C-AE08-0FB2CFBC890E}" dt="2024-09-09T08:40:06.746" v="617" actId="20577"/>
        <pc:sldMkLst>
          <pc:docMk/>
          <pc:sldMk cId="875040839" sldId="263"/>
        </pc:sldMkLst>
        <pc:spChg chg="del mod">
          <ac:chgData name="Laura Ylinampa" userId="e0695581-4f71-4dcd-baae-1f3cbc3ffa68" providerId="ADAL" clId="{1A9342BC-ECD7-464C-AE08-0FB2CFBC890E}" dt="2024-09-09T08:36:04.690" v="296" actId="478"/>
          <ac:spMkLst>
            <pc:docMk/>
            <pc:sldMk cId="875040839" sldId="263"/>
            <ac:spMk id="2" creationId="{EED7EC66-88C7-FFF9-9CC7-F6ADA63C0966}"/>
          </ac:spMkLst>
        </pc:spChg>
        <pc:spChg chg="add mod">
          <ac:chgData name="Laura Ylinampa" userId="e0695581-4f71-4dcd-baae-1f3cbc3ffa68" providerId="ADAL" clId="{1A9342BC-ECD7-464C-AE08-0FB2CFBC890E}" dt="2024-09-09T08:40:06.746" v="617" actId="20577"/>
          <ac:spMkLst>
            <pc:docMk/>
            <pc:sldMk cId="875040839" sldId="263"/>
            <ac:spMk id="5" creationId="{813E5CBE-08A2-71CC-C621-0CC4E5CCB001}"/>
          </ac:spMkLst>
        </pc:spChg>
        <pc:picChg chg="del">
          <ac:chgData name="Laura Ylinampa" userId="e0695581-4f71-4dcd-baae-1f3cbc3ffa68" providerId="ADAL" clId="{1A9342BC-ECD7-464C-AE08-0FB2CFBC890E}" dt="2024-09-09T08:35:59.721" v="295" actId="478"/>
          <ac:picMkLst>
            <pc:docMk/>
            <pc:sldMk cId="875040839" sldId="263"/>
            <ac:picMk id="4" creationId="{94DE561A-353B-B81E-2182-7FD37173832B}"/>
          </ac:picMkLst>
        </pc:picChg>
      </pc:sldChg>
      <pc:sldChg chg="modSp mod">
        <pc:chgData name="Laura Ylinampa" userId="e0695581-4f71-4dcd-baae-1f3cbc3ffa68" providerId="ADAL" clId="{1A9342BC-ECD7-464C-AE08-0FB2CFBC890E}" dt="2024-09-09T08:46:01.279" v="963" actId="27636"/>
        <pc:sldMkLst>
          <pc:docMk/>
          <pc:sldMk cId="4038809967" sldId="264"/>
        </pc:sldMkLst>
        <pc:spChg chg="mod">
          <ac:chgData name="Laura Ylinampa" userId="e0695581-4f71-4dcd-baae-1f3cbc3ffa68" providerId="ADAL" clId="{1A9342BC-ECD7-464C-AE08-0FB2CFBC890E}" dt="2024-09-09T08:46:01.279" v="963" actId="27636"/>
          <ac:spMkLst>
            <pc:docMk/>
            <pc:sldMk cId="4038809967" sldId="264"/>
            <ac:spMk id="2" creationId="{8543D9CB-B104-24E2-96FE-9C8F206F3D11}"/>
          </ac:spMkLst>
        </pc:spChg>
      </pc:sldChg>
      <pc:sldChg chg="del">
        <pc:chgData name="Laura Ylinampa" userId="e0695581-4f71-4dcd-baae-1f3cbc3ffa68" providerId="ADAL" clId="{1A9342BC-ECD7-464C-AE08-0FB2CFBC890E}" dt="2024-09-09T08:49:41.959" v="1178" actId="47"/>
        <pc:sldMkLst>
          <pc:docMk/>
          <pc:sldMk cId="2083305325" sldId="265"/>
        </pc:sldMkLst>
      </pc:sldChg>
      <pc:sldChg chg="del">
        <pc:chgData name="Laura Ylinampa" userId="e0695581-4f71-4dcd-baae-1f3cbc3ffa68" providerId="ADAL" clId="{1A9342BC-ECD7-464C-AE08-0FB2CFBC890E}" dt="2024-09-09T08:49:40.243" v="1177" actId="47"/>
        <pc:sldMkLst>
          <pc:docMk/>
          <pc:sldMk cId="1516425886" sldId="267"/>
        </pc:sldMkLst>
      </pc:sldChg>
      <pc:sldChg chg="del">
        <pc:chgData name="Laura Ylinampa" userId="e0695581-4f71-4dcd-baae-1f3cbc3ffa68" providerId="ADAL" clId="{1A9342BC-ECD7-464C-AE08-0FB2CFBC890E}" dt="2024-09-09T08:49:38.613" v="1176" actId="47"/>
        <pc:sldMkLst>
          <pc:docMk/>
          <pc:sldMk cId="740390112" sldId="268"/>
        </pc:sldMkLst>
      </pc:sldChg>
    </pc:docChg>
  </pc:docChgLst>
  <pc:docChgLst>
    <pc:chgData name="Laura Ylinampa" userId="S::laura.ylinampa@edu.utsjoki.fi::e0695581-4f71-4dcd-baae-1f3cbc3ffa68" providerId="AD" clId="Web-{09EFFB1B-E67F-462E-AF88-207A9A35FA22}"/>
    <pc:docChg chg="modSld">
      <pc:chgData name="Laura Ylinampa" userId="S::laura.ylinampa@edu.utsjoki.fi::e0695581-4f71-4dcd-baae-1f3cbc3ffa68" providerId="AD" clId="Web-{09EFFB1B-E67F-462E-AF88-207A9A35FA22}" dt="2024-09-30T08:39:02.702" v="0" actId="20577"/>
      <pc:docMkLst>
        <pc:docMk/>
      </pc:docMkLst>
      <pc:sldChg chg="modSp">
        <pc:chgData name="Laura Ylinampa" userId="S::laura.ylinampa@edu.utsjoki.fi::e0695581-4f71-4dcd-baae-1f3cbc3ffa68" providerId="AD" clId="Web-{09EFFB1B-E67F-462E-AF88-207A9A35FA22}" dt="2024-09-30T08:39:02.702" v="0" actId="20577"/>
        <pc:sldMkLst>
          <pc:docMk/>
          <pc:sldMk cId="1833830240" sldId="266"/>
        </pc:sldMkLst>
        <pc:spChg chg="mod">
          <ac:chgData name="Laura Ylinampa" userId="S::laura.ylinampa@edu.utsjoki.fi::e0695581-4f71-4dcd-baae-1f3cbc3ffa68" providerId="AD" clId="Web-{09EFFB1B-E67F-462E-AF88-207A9A35FA22}" dt="2024-09-30T08:39:02.702" v="0" actId="20577"/>
          <ac:spMkLst>
            <pc:docMk/>
            <pc:sldMk cId="1833830240" sldId="266"/>
            <ac:spMk id="2" creationId="{8F73E487-549F-94B3-7293-63D9B904FD3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0AFC68-931F-4C37-85C0-56BCB8AAF46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55DB2D-FB88-45AC-B99F-A9F81BBBB340}">
      <dgm:prSet/>
      <dgm:spPr/>
      <dgm:t>
        <a:bodyPr/>
        <a:lstStyle/>
        <a:p>
          <a:r>
            <a:rPr lang="fi-FI" b="1"/>
            <a:t>Á</a:t>
          </a:r>
          <a:r>
            <a:rPr lang="fi-FI"/>
            <a:t>		</a:t>
          </a:r>
          <a:r>
            <a:rPr lang="fi-FI" b="0" err="1"/>
            <a:t>ákku</a:t>
          </a:r>
          <a:endParaRPr lang="en-US" b="0"/>
        </a:p>
      </dgm:t>
    </dgm:pt>
    <dgm:pt modelId="{8EC36303-2CED-4C55-980F-0401A87A3082}" type="parTrans" cxnId="{B8AC9587-8B30-4AD7-BF81-05E7FDEE7487}">
      <dgm:prSet/>
      <dgm:spPr/>
      <dgm:t>
        <a:bodyPr/>
        <a:lstStyle/>
        <a:p>
          <a:endParaRPr lang="en-US"/>
        </a:p>
      </dgm:t>
    </dgm:pt>
    <dgm:pt modelId="{905522CE-5530-4993-872B-71FCF5C18C33}" type="sibTrans" cxnId="{B8AC9587-8B30-4AD7-BF81-05E7FDEE7487}">
      <dgm:prSet/>
      <dgm:spPr/>
      <dgm:t>
        <a:bodyPr/>
        <a:lstStyle/>
        <a:p>
          <a:endParaRPr lang="en-US"/>
        </a:p>
      </dgm:t>
    </dgm:pt>
    <dgm:pt modelId="{FC88732B-BAFA-45E0-BC99-EF56091D27C5}">
      <dgm:prSet/>
      <dgm:spPr/>
      <dgm:t>
        <a:bodyPr/>
        <a:lstStyle/>
        <a:p>
          <a:r>
            <a:rPr lang="fi-FI" b="1" dirty="0"/>
            <a:t>Â</a:t>
          </a:r>
          <a:r>
            <a:rPr lang="fi-FI" dirty="0"/>
            <a:t>		</a:t>
          </a:r>
          <a:r>
            <a:rPr lang="fi-FI" dirty="0" err="1"/>
            <a:t>tiervâ</a:t>
          </a:r>
          <a:endParaRPr lang="en-US" dirty="0"/>
        </a:p>
      </dgm:t>
    </dgm:pt>
    <dgm:pt modelId="{79F38E3B-DCC4-414C-B0A3-63B257C9A73E}" type="parTrans" cxnId="{94190959-C9D8-4A6D-8B93-B7069736882A}">
      <dgm:prSet/>
      <dgm:spPr/>
      <dgm:t>
        <a:bodyPr/>
        <a:lstStyle/>
        <a:p>
          <a:endParaRPr lang="en-US"/>
        </a:p>
      </dgm:t>
    </dgm:pt>
    <dgm:pt modelId="{0D5CDD6E-2FED-40D8-BD9F-B4FACC27BB7A}" type="sibTrans" cxnId="{94190959-C9D8-4A6D-8B93-B7069736882A}">
      <dgm:prSet/>
      <dgm:spPr/>
      <dgm:t>
        <a:bodyPr/>
        <a:lstStyle/>
        <a:p>
          <a:endParaRPr lang="en-US"/>
        </a:p>
      </dgm:t>
    </dgm:pt>
    <dgm:pt modelId="{3A5756FD-9B80-440D-81D9-1E7FA19B1C3B}">
      <dgm:prSet/>
      <dgm:spPr/>
      <dgm:t>
        <a:bodyPr/>
        <a:lstStyle/>
        <a:p>
          <a:r>
            <a:rPr lang="fi-FI" b="1"/>
            <a:t>Č</a:t>
          </a:r>
          <a:r>
            <a:rPr lang="fi-FI"/>
            <a:t>		</a:t>
          </a:r>
          <a:r>
            <a:rPr lang="fi-FI" err="1"/>
            <a:t>čohčâ</a:t>
          </a:r>
          <a:endParaRPr lang="en-US"/>
        </a:p>
      </dgm:t>
    </dgm:pt>
    <dgm:pt modelId="{FB003CB7-4700-416F-88D9-AF597C7E1496}" type="parTrans" cxnId="{04759E33-6D42-4F17-B4D5-B316E3934BBF}">
      <dgm:prSet/>
      <dgm:spPr/>
      <dgm:t>
        <a:bodyPr/>
        <a:lstStyle/>
        <a:p>
          <a:endParaRPr lang="en-US"/>
        </a:p>
      </dgm:t>
    </dgm:pt>
    <dgm:pt modelId="{90F1313F-57CD-4F91-8AF3-9AAE4C1AB776}" type="sibTrans" cxnId="{04759E33-6D42-4F17-B4D5-B316E3934BBF}">
      <dgm:prSet/>
      <dgm:spPr/>
      <dgm:t>
        <a:bodyPr/>
        <a:lstStyle/>
        <a:p>
          <a:endParaRPr lang="en-US"/>
        </a:p>
      </dgm:t>
    </dgm:pt>
    <dgm:pt modelId="{59D3E38A-97A1-42A3-B12D-395DA985402F}">
      <dgm:prSet/>
      <dgm:spPr/>
      <dgm:t>
        <a:bodyPr/>
        <a:lstStyle/>
        <a:p>
          <a:r>
            <a:rPr lang="fi-FI" b="1" dirty="0"/>
            <a:t>Đ</a:t>
          </a:r>
          <a:r>
            <a:rPr lang="fi-FI" dirty="0"/>
            <a:t>		u</a:t>
          </a:r>
          <a:r>
            <a:rPr lang="smn-FI" dirty="0" err="1"/>
            <a:t>áđđiđ</a:t>
          </a:r>
          <a:endParaRPr lang="en-US" dirty="0"/>
        </a:p>
      </dgm:t>
    </dgm:pt>
    <dgm:pt modelId="{2B2494D7-18E2-4AF2-903A-9D8EFEDAE829}" type="parTrans" cxnId="{B69E7115-67FE-4FD3-A545-66014F26E4B3}">
      <dgm:prSet/>
      <dgm:spPr/>
      <dgm:t>
        <a:bodyPr/>
        <a:lstStyle/>
        <a:p>
          <a:endParaRPr lang="en-US"/>
        </a:p>
      </dgm:t>
    </dgm:pt>
    <dgm:pt modelId="{2D2A51F1-E85C-4A45-BD27-06B8ED6EEE34}" type="sibTrans" cxnId="{B69E7115-67FE-4FD3-A545-66014F26E4B3}">
      <dgm:prSet/>
      <dgm:spPr/>
      <dgm:t>
        <a:bodyPr/>
        <a:lstStyle/>
        <a:p>
          <a:endParaRPr lang="en-US"/>
        </a:p>
      </dgm:t>
    </dgm:pt>
    <dgm:pt modelId="{93D3C379-2DBD-4468-AFA4-DD822371BEC6}">
      <dgm:prSet/>
      <dgm:spPr/>
      <dgm:t>
        <a:bodyPr/>
        <a:lstStyle/>
        <a:p>
          <a:r>
            <a:rPr lang="fi-FI" b="1" dirty="0"/>
            <a:t>Ŋ</a:t>
          </a:r>
          <a:r>
            <a:rPr lang="fi-FI" dirty="0"/>
            <a:t>		</a:t>
          </a:r>
          <a:r>
            <a:rPr lang="fi-FI" dirty="0" err="1"/>
            <a:t>jieŋâ</a:t>
          </a:r>
          <a:endParaRPr lang="en-US" dirty="0"/>
        </a:p>
      </dgm:t>
    </dgm:pt>
    <dgm:pt modelId="{326C33CE-8A45-47F1-ABE9-0BDD0A3D61D2}" type="parTrans" cxnId="{8017EF41-1C70-49CA-A075-CF433404CAE8}">
      <dgm:prSet/>
      <dgm:spPr/>
      <dgm:t>
        <a:bodyPr/>
        <a:lstStyle/>
        <a:p>
          <a:endParaRPr lang="en-US"/>
        </a:p>
      </dgm:t>
    </dgm:pt>
    <dgm:pt modelId="{21E234A3-185F-4629-BB10-160679E3CBEB}" type="sibTrans" cxnId="{8017EF41-1C70-49CA-A075-CF433404CAE8}">
      <dgm:prSet/>
      <dgm:spPr/>
      <dgm:t>
        <a:bodyPr/>
        <a:lstStyle/>
        <a:p>
          <a:endParaRPr lang="en-US"/>
        </a:p>
      </dgm:t>
    </dgm:pt>
    <dgm:pt modelId="{D4C4033B-63E9-4D2D-9928-D50551BE9563}">
      <dgm:prSet/>
      <dgm:spPr/>
      <dgm:t>
        <a:bodyPr/>
        <a:lstStyle/>
        <a:p>
          <a:r>
            <a:rPr lang="fi-FI" b="1" dirty="0"/>
            <a:t>Š</a:t>
          </a:r>
          <a:r>
            <a:rPr lang="fi-FI" dirty="0"/>
            <a:t>		</a:t>
          </a:r>
          <a:r>
            <a:rPr lang="fi-FI" dirty="0" err="1"/>
            <a:t>puolâš</a:t>
          </a:r>
          <a:endParaRPr lang="en-US" dirty="0"/>
        </a:p>
      </dgm:t>
    </dgm:pt>
    <dgm:pt modelId="{8AA9E21E-FC45-47B5-8019-7A2D7841DB49}" type="parTrans" cxnId="{A89D6DD3-8DDB-4984-A1A3-8D0F9A84E114}">
      <dgm:prSet/>
      <dgm:spPr/>
      <dgm:t>
        <a:bodyPr/>
        <a:lstStyle/>
        <a:p>
          <a:endParaRPr lang="en-US"/>
        </a:p>
      </dgm:t>
    </dgm:pt>
    <dgm:pt modelId="{AC44BC4F-B480-4290-920E-6377855ACAE2}" type="sibTrans" cxnId="{A89D6DD3-8DDB-4984-A1A3-8D0F9A84E114}">
      <dgm:prSet/>
      <dgm:spPr/>
      <dgm:t>
        <a:bodyPr/>
        <a:lstStyle/>
        <a:p>
          <a:endParaRPr lang="en-US"/>
        </a:p>
      </dgm:t>
    </dgm:pt>
    <dgm:pt modelId="{5B3D7A3A-B64C-483B-B81B-14AE746F4DDE}">
      <dgm:prSet/>
      <dgm:spPr/>
      <dgm:t>
        <a:bodyPr/>
        <a:lstStyle/>
        <a:p>
          <a:r>
            <a:rPr lang="fi-FI" b="1"/>
            <a:t>Ž</a:t>
          </a:r>
          <a:r>
            <a:rPr lang="fi-FI"/>
            <a:t>		</a:t>
          </a:r>
          <a:r>
            <a:rPr lang="fi-FI" err="1"/>
            <a:t>kuobžâ</a:t>
          </a:r>
          <a:endParaRPr lang="en-US"/>
        </a:p>
      </dgm:t>
    </dgm:pt>
    <dgm:pt modelId="{C31961A6-ED6E-4D69-A594-F708F5B088CC}" type="parTrans" cxnId="{44A236FB-6093-4822-9729-B2B6E3552511}">
      <dgm:prSet/>
      <dgm:spPr/>
      <dgm:t>
        <a:bodyPr/>
        <a:lstStyle/>
        <a:p>
          <a:endParaRPr lang="en-US"/>
        </a:p>
      </dgm:t>
    </dgm:pt>
    <dgm:pt modelId="{21E7FD07-BBE8-493F-B510-2BED1B64F47C}" type="sibTrans" cxnId="{44A236FB-6093-4822-9729-B2B6E3552511}">
      <dgm:prSet/>
      <dgm:spPr/>
      <dgm:t>
        <a:bodyPr/>
        <a:lstStyle/>
        <a:p>
          <a:endParaRPr lang="en-US"/>
        </a:p>
      </dgm:t>
    </dgm:pt>
    <dgm:pt modelId="{D5E26347-46B0-4948-83E1-F834BAC18DE2}">
      <dgm:prSet/>
      <dgm:spPr/>
      <dgm:t>
        <a:bodyPr/>
        <a:lstStyle/>
        <a:p>
          <a:r>
            <a:rPr lang="fi-FI" b="1" dirty="0"/>
            <a:t>C</a:t>
          </a:r>
          <a:r>
            <a:rPr lang="fi-FI" dirty="0"/>
            <a:t>		</a:t>
          </a:r>
          <a:r>
            <a:rPr lang="fi-FI" dirty="0" err="1"/>
            <a:t>käävci</a:t>
          </a:r>
          <a:endParaRPr lang="en-US" dirty="0"/>
        </a:p>
      </dgm:t>
    </dgm:pt>
    <dgm:pt modelId="{5FA32762-0EA5-4B98-AFB3-183F94D0D6B8}" type="parTrans" cxnId="{DFE1943A-C7DE-45B8-A753-76F3C6D48581}">
      <dgm:prSet/>
      <dgm:spPr/>
      <dgm:t>
        <a:bodyPr/>
        <a:lstStyle/>
        <a:p>
          <a:endParaRPr lang="fi-FI"/>
        </a:p>
      </dgm:t>
    </dgm:pt>
    <dgm:pt modelId="{33A16C37-93A5-4BC9-B345-6E5D5B689FE8}" type="sibTrans" cxnId="{DFE1943A-C7DE-45B8-A753-76F3C6D48581}">
      <dgm:prSet/>
      <dgm:spPr/>
      <dgm:t>
        <a:bodyPr/>
        <a:lstStyle/>
        <a:p>
          <a:endParaRPr lang="fi-FI"/>
        </a:p>
      </dgm:t>
    </dgm:pt>
    <dgm:pt modelId="{CBBEE480-F680-492A-A6AA-4B0A142A40A5}" type="pres">
      <dgm:prSet presAssocID="{550AFC68-931F-4C37-85C0-56BCB8AAF46B}" presName="vert0" presStyleCnt="0">
        <dgm:presLayoutVars>
          <dgm:dir/>
          <dgm:animOne val="branch"/>
          <dgm:animLvl val="lvl"/>
        </dgm:presLayoutVars>
      </dgm:prSet>
      <dgm:spPr/>
    </dgm:pt>
    <dgm:pt modelId="{6DDB6327-F4AC-46B3-9109-F434E5DA1FD3}" type="pres">
      <dgm:prSet presAssocID="{2F55DB2D-FB88-45AC-B99F-A9F81BBBB340}" presName="thickLine" presStyleLbl="alignNode1" presStyleIdx="0" presStyleCnt="8"/>
      <dgm:spPr/>
    </dgm:pt>
    <dgm:pt modelId="{1EE57F24-B7EE-41ED-8DE8-0CC1FC318371}" type="pres">
      <dgm:prSet presAssocID="{2F55DB2D-FB88-45AC-B99F-A9F81BBBB340}" presName="horz1" presStyleCnt="0"/>
      <dgm:spPr/>
    </dgm:pt>
    <dgm:pt modelId="{7ADA5DCA-1E2C-4688-8B5C-517915F190CC}" type="pres">
      <dgm:prSet presAssocID="{2F55DB2D-FB88-45AC-B99F-A9F81BBBB340}" presName="tx1" presStyleLbl="revTx" presStyleIdx="0" presStyleCnt="8"/>
      <dgm:spPr/>
    </dgm:pt>
    <dgm:pt modelId="{10A52A9E-23A4-490D-9DCA-1D2CB7ED34B0}" type="pres">
      <dgm:prSet presAssocID="{2F55DB2D-FB88-45AC-B99F-A9F81BBBB340}" presName="vert1" presStyleCnt="0"/>
      <dgm:spPr/>
    </dgm:pt>
    <dgm:pt modelId="{630896BA-1F41-4D0F-8A91-3150FF3ADF21}" type="pres">
      <dgm:prSet presAssocID="{FC88732B-BAFA-45E0-BC99-EF56091D27C5}" presName="thickLine" presStyleLbl="alignNode1" presStyleIdx="1" presStyleCnt="8"/>
      <dgm:spPr/>
    </dgm:pt>
    <dgm:pt modelId="{B1BDDC96-5E74-4713-85C6-F8682E34B2F4}" type="pres">
      <dgm:prSet presAssocID="{FC88732B-BAFA-45E0-BC99-EF56091D27C5}" presName="horz1" presStyleCnt="0"/>
      <dgm:spPr/>
    </dgm:pt>
    <dgm:pt modelId="{F2CE4BED-6065-44D7-9C34-AC8E16BCF57D}" type="pres">
      <dgm:prSet presAssocID="{FC88732B-BAFA-45E0-BC99-EF56091D27C5}" presName="tx1" presStyleLbl="revTx" presStyleIdx="1" presStyleCnt="8"/>
      <dgm:spPr/>
    </dgm:pt>
    <dgm:pt modelId="{A2BF4531-1D32-43AF-8E1A-775DF63A9038}" type="pres">
      <dgm:prSet presAssocID="{FC88732B-BAFA-45E0-BC99-EF56091D27C5}" presName="vert1" presStyleCnt="0"/>
      <dgm:spPr/>
    </dgm:pt>
    <dgm:pt modelId="{016B8859-E028-4905-AFE9-695AA691D3CA}" type="pres">
      <dgm:prSet presAssocID="{3A5756FD-9B80-440D-81D9-1E7FA19B1C3B}" presName="thickLine" presStyleLbl="alignNode1" presStyleIdx="2" presStyleCnt="8"/>
      <dgm:spPr/>
    </dgm:pt>
    <dgm:pt modelId="{BD228FB7-E82B-4208-AB1B-6C6F9449F945}" type="pres">
      <dgm:prSet presAssocID="{3A5756FD-9B80-440D-81D9-1E7FA19B1C3B}" presName="horz1" presStyleCnt="0"/>
      <dgm:spPr/>
    </dgm:pt>
    <dgm:pt modelId="{507BBD37-E2B0-4562-A8D3-2188D5C393CE}" type="pres">
      <dgm:prSet presAssocID="{3A5756FD-9B80-440D-81D9-1E7FA19B1C3B}" presName="tx1" presStyleLbl="revTx" presStyleIdx="2" presStyleCnt="8"/>
      <dgm:spPr/>
    </dgm:pt>
    <dgm:pt modelId="{9758124C-8257-4D76-B3EB-E3B934FFEA6D}" type="pres">
      <dgm:prSet presAssocID="{3A5756FD-9B80-440D-81D9-1E7FA19B1C3B}" presName="vert1" presStyleCnt="0"/>
      <dgm:spPr/>
    </dgm:pt>
    <dgm:pt modelId="{21129838-EC86-4CC6-A403-199F14C16B92}" type="pres">
      <dgm:prSet presAssocID="{59D3E38A-97A1-42A3-B12D-395DA985402F}" presName="thickLine" presStyleLbl="alignNode1" presStyleIdx="3" presStyleCnt="8"/>
      <dgm:spPr/>
    </dgm:pt>
    <dgm:pt modelId="{8085E10A-D62F-4798-89C5-F83A213580AE}" type="pres">
      <dgm:prSet presAssocID="{59D3E38A-97A1-42A3-B12D-395DA985402F}" presName="horz1" presStyleCnt="0"/>
      <dgm:spPr/>
    </dgm:pt>
    <dgm:pt modelId="{EEB78F99-BBCB-472E-9D5C-E3C9FC12E630}" type="pres">
      <dgm:prSet presAssocID="{59D3E38A-97A1-42A3-B12D-395DA985402F}" presName="tx1" presStyleLbl="revTx" presStyleIdx="3" presStyleCnt="8"/>
      <dgm:spPr/>
    </dgm:pt>
    <dgm:pt modelId="{8C929710-627E-4169-B61F-0766FBC2743F}" type="pres">
      <dgm:prSet presAssocID="{59D3E38A-97A1-42A3-B12D-395DA985402F}" presName="vert1" presStyleCnt="0"/>
      <dgm:spPr/>
    </dgm:pt>
    <dgm:pt modelId="{6903598A-E3AE-46E4-BB1E-F431428671CC}" type="pres">
      <dgm:prSet presAssocID="{93D3C379-2DBD-4468-AFA4-DD822371BEC6}" presName="thickLine" presStyleLbl="alignNode1" presStyleIdx="4" presStyleCnt="8"/>
      <dgm:spPr/>
    </dgm:pt>
    <dgm:pt modelId="{7E709D43-167D-4839-88C3-5F53039B9E86}" type="pres">
      <dgm:prSet presAssocID="{93D3C379-2DBD-4468-AFA4-DD822371BEC6}" presName="horz1" presStyleCnt="0"/>
      <dgm:spPr/>
    </dgm:pt>
    <dgm:pt modelId="{F09B2EB1-8CB0-420D-8EC4-DBA5097DBB79}" type="pres">
      <dgm:prSet presAssocID="{93D3C379-2DBD-4468-AFA4-DD822371BEC6}" presName="tx1" presStyleLbl="revTx" presStyleIdx="4" presStyleCnt="8"/>
      <dgm:spPr/>
    </dgm:pt>
    <dgm:pt modelId="{9D623A58-D2EF-4BF9-90D6-BD0CAF19145F}" type="pres">
      <dgm:prSet presAssocID="{93D3C379-2DBD-4468-AFA4-DD822371BEC6}" presName="vert1" presStyleCnt="0"/>
      <dgm:spPr/>
    </dgm:pt>
    <dgm:pt modelId="{607FF207-27DD-4766-A3F5-B4BC7D963BE9}" type="pres">
      <dgm:prSet presAssocID="{D4C4033B-63E9-4D2D-9928-D50551BE9563}" presName="thickLine" presStyleLbl="alignNode1" presStyleIdx="5" presStyleCnt="8"/>
      <dgm:spPr/>
    </dgm:pt>
    <dgm:pt modelId="{326F1DFB-366A-4EFC-B0A4-6925183A7CFE}" type="pres">
      <dgm:prSet presAssocID="{D4C4033B-63E9-4D2D-9928-D50551BE9563}" presName="horz1" presStyleCnt="0"/>
      <dgm:spPr/>
    </dgm:pt>
    <dgm:pt modelId="{0E18E68C-270B-48F5-B038-1A80E20AE27B}" type="pres">
      <dgm:prSet presAssocID="{D4C4033B-63E9-4D2D-9928-D50551BE9563}" presName="tx1" presStyleLbl="revTx" presStyleIdx="5" presStyleCnt="8"/>
      <dgm:spPr/>
    </dgm:pt>
    <dgm:pt modelId="{9573F440-9685-4448-B70D-B5C802DC41D0}" type="pres">
      <dgm:prSet presAssocID="{D4C4033B-63E9-4D2D-9928-D50551BE9563}" presName="vert1" presStyleCnt="0"/>
      <dgm:spPr/>
    </dgm:pt>
    <dgm:pt modelId="{FCC126E7-56BE-44D5-93C5-BE35F0542D06}" type="pres">
      <dgm:prSet presAssocID="{5B3D7A3A-B64C-483B-B81B-14AE746F4DDE}" presName="thickLine" presStyleLbl="alignNode1" presStyleIdx="6" presStyleCnt="8"/>
      <dgm:spPr/>
    </dgm:pt>
    <dgm:pt modelId="{82A34618-42E9-4B93-AB11-60F9586A7113}" type="pres">
      <dgm:prSet presAssocID="{5B3D7A3A-B64C-483B-B81B-14AE746F4DDE}" presName="horz1" presStyleCnt="0"/>
      <dgm:spPr/>
    </dgm:pt>
    <dgm:pt modelId="{8FEB922E-D95F-4013-B2C3-FA752FB51765}" type="pres">
      <dgm:prSet presAssocID="{5B3D7A3A-B64C-483B-B81B-14AE746F4DDE}" presName="tx1" presStyleLbl="revTx" presStyleIdx="6" presStyleCnt="8"/>
      <dgm:spPr/>
    </dgm:pt>
    <dgm:pt modelId="{9EBD6DD4-7807-435D-99DB-D4DAC234B393}" type="pres">
      <dgm:prSet presAssocID="{5B3D7A3A-B64C-483B-B81B-14AE746F4DDE}" presName="vert1" presStyleCnt="0"/>
      <dgm:spPr/>
    </dgm:pt>
    <dgm:pt modelId="{4956985C-B855-4DB1-8C22-12A158A1D0F7}" type="pres">
      <dgm:prSet presAssocID="{D5E26347-46B0-4948-83E1-F834BAC18DE2}" presName="thickLine" presStyleLbl="alignNode1" presStyleIdx="7" presStyleCnt="8"/>
      <dgm:spPr/>
    </dgm:pt>
    <dgm:pt modelId="{F2A10E0A-26C5-4AC3-8B7B-ABB27B73274A}" type="pres">
      <dgm:prSet presAssocID="{D5E26347-46B0-4948-83E1-F834BAC18DE2}" presName="horz1" presStyleCnt="0"/>
      <dgm:spPr/>
    </dgm:pt>
    <dgm:pt modelId="{82C77983-3C7D-4011-95BC-D161AE604E1F}" type="pres">
      <dgm:prSet presAssocID="{D5E26347-46B0-4948-83E1-F834BAC18DE2}" presName="tx1" presStyleLbl="revTx" presStyleIdx="7" presStyleCnt="8"/>
      <dgm:spPr/>
    </dgm:pt>
    <dgm:pt modelId="{DD016CCA-60A7-4F48-AE3C-FB330B3E17A6}" type="pres">
      <dgm:prSet presAssocID="{D5E26347-46B0-4948-83E1-F834BAC18DE2}" presName="vert1" presStyleCnt="0"/>
      <dgm:spPr/>
    </dgm:pt>
  </dgm:ptLst>
  <dgm:cxnLst>
    <dgm:cxn modelId="{BC9D4E0D-3BE9-485D-A1F8-627A7BF0D59C}" type="presOf" srcId="{2F55DB2D-FB88-45AC-B99F-A9F81BBBB340}" destId="{7ADA5DCA-1E2C-4688-8B5C-517915F190CC}" srcOrd="0" destOrd="0" presId="urn:microsoft.com/office/officeart/2008/layout/LinedList"/>
    <dgm:cxn modelId="{B69E7115-67FE-4FD3-A545-66014F26E4B3}" srcId="{550AFC68-931F-4C37-85C0-56BCB8AAF46B}" destId="{59D3E38A-97A1-42A3-B12D-395DA985402F}" srcOrd="3" destOrd="0" parTransId="{2B2494D7-18E2-4AF2-903A-9D8EFEDAE829}" sibTransId="{2D2A51F1-E85C-4A45-BD27-06B8ED6EEE34}"/>
    <dgm:cxn modelId="{89D74B33-0CCB-4E26-8882-C1CCFD9F6F3B}" type="presOf" srcId="{59D3E38A-97A1-42A3-B12D-395DA985402F}" destId="{EEB78F99-BBCB-472E-9D5C-E3C9FC12E630}" srcOrd="0" destOrd="0" presId="urn:microsoft.com/office/officeart/2008/layout/LinedList"/>
    <dgm:cxn modelId="{04759E33-6D42-4F17-B4D5-B316E3934BBF}" srcId="{550AFC68-931F-4C37-85C0-56BCB8AAF46B}" destId="{3A5756FD-9B80-440D-81D9-1E7FA19B1C3B}" srcOrd="2" destOrd="0" parTransId="{FB003CB7-4700-416F-88D9-AF597C7E1496}" sibTransId="{90F1313F-57CD-4F91-8AF3-9AAE4C1AB776}"/>
    <dgm:cxn modelId="{DFE1943A-C7DE-45B8-A753-76F3C6D48581}" srcId="{550AFC68-931F-4C37-85C0-56BCB8AAF46B}" destId="{D5E26347-46B0-4948-83E1-F834BAC18DE2}" srcOrd="7" destOrd="0" parTransId="{5FA32762-0EA5-4B98-AFB3-183F94D0D6B8}" sibTransId="{33A16C37-93A5-4BC9-B345-6E5D5B689FE8}"/>
    <dgm:cxn modelId="{359E013F-8E06-4096-8ED9-C9641111A5E4}" type="presOf" srcId="{D5E26347-46B0-4948-83E1-F834BAC18DE2}" destId="{82C77983-3C7D-4011-95BC-D161AE604E1F}" srcOrd="0" destOrd="0" presId="urn:microsoft.com/office/officeart/2008/layout/LinedList"/>
    <dgm:cxn modelId="{8017EF41-1C70-49CA-A075-CF433404CAE8}" srcId="{550AFC68-931F-4C37-85C0-56BCB8AAF46B}" destId="{93D3C379-2DBD-4468-AFA4-DD822371BEC6}" srcOrd="4" destOrd="0" parTransId="{326C33CE-8A45-47F1-ABE9-0BDD0A3D61D2}" sibTransId="{21E234A3-185F-4629-BB10-160679E3CBEB}"/>
    <dgm:cxn modelId="{0244C76E-F47D-4C58-B28D-CFA1CAA5369C}" type="presOf" srcId="{93D3C379-2DBD-4468-AFA4-DD822371BEC6}" destId="{F09B2EB1-8CB0-420D-8EC4-DBA5097DBB79}" srcOrd="0" destOrd="0" presId="urn:microsoft.com/office/officeart/2008/layout/LinedList"/>
    <dgm:cxn modelId="{A1DE2252-C166-4736-A278-8F28367F8058}" type="presOf" srcId="{5B3D7A3A-B64C-483B-B81B-14AE746F4DDE}" destId="{8FEB922E-D95F-4013-B2C3-FA752FB51765}" srcOrd="0" destOrd="0" presId="urn:microsoft.com/office/officeart/2008/layout/LinedList"/>
    <dgm:cxn modelId="{CF9D4156-C332-4923-9C97-112ADDC8CD4F}" type="presOf" srcId="{D4C4033B-63E9-4D2D-9928-D50551BE9563}" destId="{0E18E68C-270B-48F5-B038-1A80E20AE27B}" srcOrd="0" destOrd="0" presId="urn:microsoft.com/office/officeart/2008/layout/LinedList"/>
    <dgm:cxn modelId="{94190959-C9D8-4A6D-8B93-B7069736882A}" srcId="{550AFC68-931F-4C37-85C0-56BCB8AAF46B}" destId="{FC88732B-BAFA-45E0-BC99-EF56091D27C5}" srcOrd="1" destOrd="0" parTransId="{79F38E3B-DCC4-414C-B0A3-63B257C9A73E}" sibTransId="{0D5CDD6E-2FED-40D8-BD9F-B4FACC27BB7A}"/>
    <dgm:cxn modelId="{8551177D-7C3E-47E3-B723-FCBF3A2C56E6}" type="presOf" srcId="{3A5756FD-9B80-440D-81D9-1E7FA19B1C3B}" destId="{507BBD37-E2B0-4562-A8D3-2188D5C393CE}" srcOrd="0" destOrd="0" presId="urn:microsoft.com/office/officeart/2008/layout/LinedList"/>
    <dgm:cxn modelId="{68ACE07D-E43E-4794-AD16-DA76A6296682}" type="presOf" srcId="{FC88732B-BAFA-45E0-BC99-EF56091D27C5}" destId="{F2CE4BED-6065-44D7-9C34-AC8E16BCF57D}" srcOrd="0" destOrd="0" presId="urn:microsoft.com/office/officeart/2008/layout/LinedList"/>
    <dgm:cxn modelId="{B8AC9587-8B30-4AD7-BF81-05E7FDEE7487}" srcId="{550AFC68-931F-4C37-85C0-56BCB8AAF46B}" destId="{2F55DB2D-FB88-45AC-B99F-A9F81BBBB340}" srcOrd="0" destOrd="0" parTransId="{8EC36303-2CED-4C55-980F-0401A87A3082}" sibTransId="{905522CE-5530-4993-872B-71FCF5C18C33}"/>
    <dgm:cxn modelId="{763F159B-BF14-4E45-B37E-6AC33C9AEA59}" type="presOf" srcId="{550AFC68-931F-4C37-85C0-56BCB8AAF46B}" destId="{CBBEE480-F680-492A-A6AA-4B0A142A40A5}" srcOrd="0" destOrd="0" presId="urn:microsoft.com/office/officeart/2008/layout/LinedList"/>
    <dgm:cxn modelId="{A89D6DD3-8DDB-4984-A1A3-8D0F9A84E114}" srcId="{550AFC68-931F-4C37-85C0-56BCB8AAF46B}" destId="{D4C4033B-63E9-4D2D-9928-D50551BE9563}" srcOrd="5" destOrd="0" parTransId="{8AA9E21E-FC45-47B5-8019-7A2D7841DB49}" sibTransId="{AC44BC4F-B480-4290-920E-6377855ACAE2}"/>
    <dgm:cxn modelId="{44A236FB-6093-4822-9729-B2B6E3552511}" srcId="{550AFC68-931F-4C37-85C0-56BCB8AAF46B}" destId="{5B3D7A3A-B64C-483B-B81B-14AE746F4DDE}" srcOrd="6" destOrd="0" parTransId="{C31961A6-ED6E-4D69-A594-F708F5B088CC}" sibTransId="{21E7FD07-BBE8-493F-B510-2BED1B64F47C}"/>
    <dgm:cxn modelId="{10FFBA5A-EDE8-4BC0-8B5E-1E9F0CE3544F}" type="presParOf" srcId="{CBBEE480-F680-492A-A6AA-4B0A142A40A5}" destId="{6DDB6327-F4AC-46B3-9109-F434E5DA1FD3}" srcOrd="0" destOrd="0" presId="urn:microsoft.com/office/officeart/2008/layout/LinedList"/>
    <dgm:cxn modelId="{070B1109-78AB-4B6D-BC76-96E7DED75075}" type="presParOf" srcId="{CBBEE480-F680-492A-A6AA-4B0A142A40A5}" destId="{1EE57F24-B7EE-41ED-8DE8-0CC1FC318371}" srcOrd="1" destOrd="0" presId="urn:microsoft.com/office/officeart/2008/layout/LinedList"/>
    <dgm:cxn modelId="{471DD368-51C0-4E34-AB58-23CB48381549}" type="presParOf" srcId="{1EE57F24-B7EE-41ED-8DE8-0CC1FC318371}" destId="{7ADA5DCA-1E2C-4688-8B5C-517915F190CC}" srcOrd="0" destOrd="0" presId="urn:microsoft.com/office/officeart/2008/layout/LinedList"/>
    <dgm:cxn modelId="{363EE85C-333C-472F-B3D4-E34AD7A092E2}" type="presParOf" srcId="{1EE57F24-B7EE-41ED-8DE8-0CC1FC318371}" destId="{10A52A9E-23A4-490D-9DCA-1D2CB7ED34B0}" srcOrd="1" destOrd="0" presId="urn:microsoft.com/office/officeart/2008/layout/LinedList"/>
    <dgm:cxn modelId="{9E35AB81-ED34-43AC-8D55-43DDFA8B160C}" type="presParOf" srcId="{CBBEE480-F680-492A-A6AA-4B0A142A40A5}" destId="{630896BA-1F41-4D0F-8A91-3150FF3ADF21}" srcOrd="2" destOrd="0" presId="urn:microsoft.com/office/officeart/2008/layout/LinedList"/>
    <dgm:cxn modelId="{2C709B6B-11B3-49D4-8CBC-997734CCE2EB}" type="presParOf" srcId="{CBBEE480-F680-492A-A6AA-4B0A142A40A5}" destId="{B1BDDC96-5E74-4713-85C6-F8682E34B2F4}" srcOrd="3" destOrd="0" presId="urn:microsoft.com/office/officeart/2008/layout/LinedList"/>
    <dgm:cxn modelId="{3A2539AF-216E-4DE8-813E-638C04941824}" type="presParOf" srcId="{B1BDDC96-5E74-4713-85C6-F8682E34B2F4}" destId="{F2CE4BED-6065-44D7-9C34-AC8E16BCF57D}" srcOrd="0" destOrd="0" presId="urn:microsoft.com/office/officeart/2008/layout/LinedList"/>
    <dgm:cxn modelId="{E41AEA03-BC03-406D-AEF9-818AD8B5730B}" type="presParOf" srcId="{B1BDDC96-5E74-4713-85C6-F8682E34B2F4}" destId="{A2BF4531-1D32-43AF-8E1A-775DF63A9038}" srcOrd="1" destOrd="0" presId="urn:microsoft.com/office/officeart/2008/layout/LinedList"/>
    <dgm:cxn modelId="{C9C665E9-E2C0-465A-AC76-93C76698C3A4}" type="presParOf" srcId="{CBBEE480-F680-492A-A6AA-4B0A142A40A5}" destId="{016B8859-E028-4905-AFE9-695AA691D3CA}" srcOrd="4" destOrd="0" presId="urn:microsoft.com/office/officeart/2008/layout/LinedList"/>
    <dgm:cxn modelId="{B4ED938A-318B-424E-8932-4D7FF6C96562}" type="presParOf" srcId="{CBBEE480-F680-492A-A6AA-4B0A142A40A5}" destId="{BD228FB7-E82B-4208-AB1B-6C6F9449F945}" srcOrd="5" destOrd="0" presId="urn:microsoft.com/office/officeart/2008/layout/LinedList"/>
    <dgm:cxn modelId="{DE385C90-5579-4975-80E4-7D59AD00BEA9}" type="presParOf" srcId="{BD228FB7-E82B-4208-AB1B-6C6F9449F945}" destId="{507BBD37-E2B0-4562-A8D3-2188D5C393CE}" srcOrd="0" destOrd="0" presId="urn:microsoft.com/office/officeart/2008/layout/LinedList"/>
    <dgm:cxn modelId="{BE447A8F-EED9-4681-BC42-3C2A5B5EA680}" type="presParOf" srcId="{BD228FB7-E82B-4208-AB1B-6C6F9449F945}" destId="{9758124C-8257-4D76-B3EB-E3B934FFEA6D}" srcOrd="1" destOrd="0" presId="urn:microsoft.com/office/officeart/2008/layout/LinedList"/>
    <dgm:cxn modelId="{25361FE6-AEAA-435B-924E-55DC2044B16E}" type="presParOf" srcId="{CBBEE480-F680-492A-A6AA-4B0A142A40A5}" destId="{21129838-EC86-4CC6-A403-199F14C16B92}" srcOrd="6" destOrd="0" presId="urn:microsoft.com/office/officeart/2008/layout/LinedList"/>
    <dgm:cxn modelId="{D086350F-42FF-4CCE-B2F4-AADBA5A716C7}" type="presParOf" srcId="{CBBEE480-F680-492A-A6AA-4B0A142A40A5}" destId="{8085E10A-D62F-4798-89C5-F83A213580AE}" srcOrd="7" destOrd="0" presId="urn:microsoft.com/office/officeart/2008/layout/LinedList"/>
    <dgm:cxn modelId="{44FD72DD-6338-4B15-B607-2F1B7FE55A6E}" type="presParOf" srcId="{8085E10A-D62F-4798-89C5-F83A213580AE}" destId="{EEB78F99-BBCB-472E-9D5C-E3C9FC12E630}" srcOrd="0" destOrd="0" presId="urn:microsoft.com/office/officeart/2008/layout/LinedList"/>
    <dgm:cxn modelId="{890632C4-5038-434D-AABD-420AB13E0643}" type="presParOf" srcId="{8085E10A-D62F-4798-89C5-F83A213580AE}" destId="{8C929710-627E-4169-B61F-0766FBC2743F}" srcOrd="1" destOrd="0" presId="urn:microsoft.com/office/officeart/2008/layout/LinedList"/>
    <dgm:cxn modelId="{C1A28A4C-064B-497F-8086-64A212B9D2A5}" type="presParOf" srcId="{CBBEE480-F680-492A-A6AA-4B0A142A40A5}" destId="{6903598A-E3AE-46E4-BB1E-F431428671CC}" srcOrd="8" destOrd="0" presId="urn:microsoft.com/office/officeart/2008/layout/LinedList"/>
    <dgm:cxn modelId="{9CD054F7-9A94-4344-822F-8DDCEAA52318}" type="presParOf" srcId="{CBBEE480-F680-492A-A6AA-4B0A142A40A5}" destId="{7E709D43-167D-4839-88C3-5F53039B9E86}" srcOrd="9" destOrd="0" presId="urn:microsoft.com/office/officeart/2008/layout/LinedList"/>
    <dgm:cxn modelId="{17D9576F-4622-4238-836B-CBAA3D2B1D27}" type="presParOf" srcId="{7E709D43-167D-4839-88C3-5F53039B9E86}" destId="{F09B2EB1-8CB0-420D-8EC4-DBA5097DBB79}" srcOrd="0" destOrd="0" presId="urn:microsoft.com/office/officeart/2008/layout/LinedList"/>
    <dgm:cxn modelId="{5C58552E-97ED-4FB4-89D4-0475BC65AFFD}" type="presParOf" srcId="{7E709D43-167D-4839-88C3-5F53039B9E86}" destId="{9D623A58-D2EF-4BF9-90D6-BD0CAF19145F}" srcOrd="1" destOrd="0" presId="urn:microsoft.com/office/officeart/2008/layout/LinedList"/>
    <dgm:cxn modelId="{C4E4B11D-5AD6-4721-865C-4C5446EB6195}" type="presParOf" srcId="{CBBEE480-F680-492A-A6AA-4B0A142A40A5}" destId="{607FF207-27DD-4766-A3F5-B4BC7D963BE9}" srcOrd="10" destOrd="0" presId="urn:microsoft.com/office/officeart/2008/layout/LinedList"/>
    <dgm:cxn modelId="{C77CE047-325F-4A6A-9574-1332D702F226}" type="presParOf" srcId="{CBBEE480-F680-492A-A6AA-4B0A142A40A5}" destId="{326F1DFB-366A-4EFC-B0A4-6925183A7CFE}" srcOrd="11" destOrd="0" presId="urn:microsoft.com/office/officeart/2008/layout/LinedList"/>
    <dgm:cxn modelId="{D2948956-1027-46F6-9BCD-0CD32B057C23}" type="presParOf" srcId="{326F1DFB-366A-4EFC-B0A4-6925183A7CFE}" destId="{0E18E68C-270B-48F5-B038-1A80E20AE27B}" srcOrd="0" destOrd="0" presId="urn:microsoft.com/office/officeart/2008/layout/LinedList"/>
    <dgm:cxn modelId="{AB94374B-978E-4616-8E39-B202E4E43EDD}" type="presParOf" srcId="{326F1DFB-366A-4EFC-B0A4-6925183A7CFE}" destId="{9573F440-9685-4448-B70D-B5C802DC41D0}" srcOrd="1" destOrd="0" presId="urn:microsoft.com/office/officeart/2008/layout/LinedList"/>
    <dgm:cxn modelId="{5ABF6417-10EC-4FC3-9322-28688EC3BBF0}" type="presParOf" srcId="{CBBEE480-F680-492A-A6AA-4B0A142A40A5}" destId="{FCC126E7-56BE-44D5-93C5-BE35F0542D06}" srcOrd="12" destOrd="0" presId="urn:microsoft.com/office/officeart/2008/layout/LinedList"/>
    <dgm:cxn modelId="{E063BD81-8001-458D-BBD9-5775AFB25855}" type="presParOf" srcId="{CBBEE480-F680-492A-A6AA-4B0A142A40A5}" destId="{82A34618-42E9-4B93-AB11-60F9586A7113}" srcOrd="13" destOrd="0" presId="urn:microsoft.com/office/officeart/2008/layout/LinedList"/>
    <dgm:cxn modelId="{C7B30B38-63F1-457F-B5A5-AAC087EDFA33}" type="presParOf" srcId="{82A34618-42E9-4B93-AB11-60F9586A7113}" destId="{8FEB922E-D95F-4013-B2C3-FA752FB51765}" srcOrd="0" destOrd="0" presId="urn:microsoft.com/office/officeart/2008/layout/LinedList"/>
    <dgm:cxn modelId="{52A374DD-C617-4931-82E6-B0DF513E3021}" type="presParOf" srcId="{82A34618-42E9-4B93-AB11-60F9586A7113}" destId="{9EBD6DD4-7807-435D-99DB-D4DAC234B393}" srcOrd="1" destOrd="0" presId="urn:microsoft.com/office/officeart/2008/layout/LinedList"/>
    <dgm:cxn modelId="{836086B7-B361-4D59-86AF-1699ACE1D3F5}" type="presParOf" srcId="{CBBEE480-F680-492A-A6AA-4B0A142A40A5}" destId="{4956985C-B855-4DB1-8C22-12A158A1D0F7}" srcOrd="14" destOrd="0" presId="urn:microsoft.com/office/officeart/2008/layout/LinedList"/>
    <dgm:cxn modelId="{A248F6CE-30D4-4212-B5FF-7BF143892123}" type="presParOf" srcId="{CBBEE480-F680-492A-A6AA-4B0A142A40A5}" destId="{F2A10E0A-26C5-4AC3-8B7B-ABB27B73274A}" srcOrd="15" destOrd="0" presId="urn:microsoft.com/office/officeart/2008/layout/LinedList"/>
    <dgm:cxn modelId="{66456800-1B6B-473D-9C2E-8D56CBED0E19}" type="presParOf" srcId="{F2A10E0A-26C5-4AC3-8B7B-ABB27B73274A}" destId="{82C77983-3C7D-4011-95BC-D161AE604E1F}" srcOrd="0" destOrd="0" presId="urn:microsoft.com/office/officeart/2008/layout/LinedList"/>
    <dgm:cxn modelId="{846941D8-9418-441D-ABC3-E7FD32D34A19}" type="presParOf" srcId="{F2A10E0A-26C5-4AC3-8B7B-ABB27B73274A}" destId="{DD016CCA-60A7-4F48-AE3C-FB330B3E17A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B6327-F4AC-46B3-9109-F434E5DA1FD3}">
      <dsp:nvSpPr>
        <dsp:cNvPr id="0" name=""/>
        <dsp:cNvSpPr/>
      </dsp:nvSpPr>
      <dsp:spPr>
        <a:xfrm>
          <a:off x="0" y="0"/>
          <a:ext cx="613223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A5DCA-1E2C-4688-8B5C-517915F190CC}">
      <dsp:nvSpPr>
        <dsp:cNvPr id="0" name=""/>
        <dsp:cNvSpPr/>
      </dsp:nvSpPr>
      <dsp:spPr>
        <a:xfrm>
          <a:off x="0" y="0"/>
          <a:ext cx="6132236" cy="629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b="1" kern="1200"/>
            <a:t>Á</a:t>
          </a:r>
          <a:r>
            <a:rPr lang="fi-FI" sz="2900" kern="1200"/>
            <a:t>		</a:t>
          </a:r>
          <a:r>
            <a:rPr lang="fi-FI" sz="2900" b="0" kern="1200" err="1"/>
            <a:t>ákku</a:t>
          </a:r>
          <a:endParaRPr lang="en-US" sz="2900" b="0" kern="1200"/>
        </a:p>
      </dsp:txBody>
      <dsp:txXfrm>
        <a:off x="0" y="0"/>
        <a:ext cx="6132236" cy="629370"/>
      </dsp:txXfrm>
    </dsp:sp>
    <dsp:sp modelId="{630896BA-1F41-4D0F-8A91-3150FF3ADF21}">
      <dsp:nvSpPr>
        <dsp:cNvPr id="0" name=""/>
        <dsp:cNvSpPr/>
      </dsp:nvSpPr>
      <dsp:spPr>
        <a:xfrm>
          <a:off x="0" y="629370"/>
          <a:ext cx="6132236" cy="0"/>
        </a:xfrm>
        <a:prstGeom prst="line">
          <a:avLst/>
        </a:prstGeom>
        <a:solidFill>
          <a:schemeClr val="accent2">
            <a:hueOff val="-2601514"/>
            <a:satOff val="419"/>
            <a:lumOff val="1149"/>
            <a:alphaOff val="0"/>
          </a:schemeClr>
        </a:solidFill>
        <a:ln w="12700" cap="flat" cmpd="sng" algn="ctr">
          <a:solidFill>
            <a:schemeClr val="accent2">
              <a:hueOff val="-2601514"/>
              <a:satOff val="419"/>
              <a:lumOff val="11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E4BED-6065-44D7-9C34-AC8E16BCF57D}">
      <dsp:nvSpPr>
        <dsp:cNvPr id="0" name=""/>
        <dsp:cNvSpPr/>
      </dsp:nvSpPr>
      <dsp:spPr>
        <a:xfrm>
          <a:off x="0" y="629370"/>
          <a:ext cx="6132236" cy="629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b="1" kern="1200" dirty="0"/>
            <a:t>Â</a:t>
          </a:r>
          <a:r>
            <a:rPr lang="fi-FI" sz="2900" kern="1200" dirty="0"/>
            <a:t>		</a:t>
          </a:r>
          <a:r>
            <a:rPr lang="fi-FI" sz="2900" kern="1200" dirty="0" err="1"/>
            <a:t>tiervâ</a:t>
          </a:r>
          <a:endParaRPr lang="en-US" sz="2900" kern="1200" dirty="0"/>
        </a:p>
      </dsp:txBody>
      <dsp:txXfrm>
        <a:off x="0" y="629370"/>
        <a:ext cx="6132236" cy="629370"/>
      </dsp:txXfrm>
    </dsp:sp>
    <dsp:sp modelId="{016B8859-E028-4905-AFE9-695AA691D3CA}">
      <dsp:nvSpPr>
        <dsp:cNvPr id="0" name=""/>
        <dsp:cNvSpPr/>
      </dsp:nvSpPr>
      <dsp:spPr>
        <a:xfrm>
          <a:off x="0" y="1258741"/>
          <a:ext cx="6132236" cy="0"/>
        </a:xfrm>
        <a:prstGeom prst="line">
          <a:avLst/>
        </a:prstGeom>
        <a:solidFill>
          <a:schemeClr val="accent2">
            <a:hueOff val="-5203029"/>
            <a:satOff val="837"/>
            <a:lumOff val="2297"/>
            <a:alphaOff val="0"/>
          </a:schemeClr>
        </a:solidFill>
        <a:ln w="12700" cap="flat" cmpd="sng" algn="ctr">
          <a:solidFill>
            <a:schemeClr val="accent2">
              <a:hueOff val="-5203029"/>
              <a:satOff val="837"/>
              <a:lumOff val="22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BBD37-E2B0-4562-A8D3-2188D5C393CE}">
      <dsp:nvSpPr>
        <dsp:cNvPr id="0" name=""/>
        <dsp:cNvSpPr/>
      </dsp:nvSpPr>
      <dsp:spPr>
        <a:xfrm>
          <a:off x="0" y="1258741"/>
          <a:ext cx="6132236" cy="629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b="1" kern="1200"/>
            <a:t>Č</a:t>
          </a:r>
          <a:r>
            <a:rPr lang="fi-FI" sz="2900" kern="1200"/>
            <a:t>		</a:t>
          </a:r>
          <a:r>
            <a:rPr lang="fi-FI" sz="2900" kern="1200" err="1"/>
            <a:t>čohčâ</a:t>
          </a:r>
          <a:endParaRPr lang="en-US" sz="2900" kern="1200"/>
        </a:p>
      </dsp:txBody>
      <dsp:txXfrm>
        <a:off x="0" y="1258741"/>
        <a:ext cx="6132236" cy="629370"/>
      </dsp:txXfrm>
    </dsp:sp>
    <dsp:sp modelId="{21129838-EC86-4CC6-A403-199F14C16B92}">
      <dsp:nvSpPr>
        <dsp:cNvPr id="0" name=""/>
        <dsp:cNvSpPr/>
      </dsp:nvSpPr>
      <dsp:spPr>
        <a:xfrm>
          <a:off x="0" y="1888112"/>
          <a:ext cx="6132236" cy="0"/>
        </a:xfrm>
        <a:prstGeom prst="line">
          <a:avLst/>
        </a:prstGeom>
        <a:solidFill>
          <a:schemeClr val="accent2">
            <a:hueOff val="-7804543"/>
            <a:satOff val="1256"/>
            <a:lumOff val="3446"/>
            <a:alphaOff val="0"/>
          </a:schemeClr>
        </a:solidFill>
        <a:ln w="12700" cap="flat" cmpd="sng" algn="ctr">
          <a:solidFill>
            <a:schemeClr val="accent2">
              <a:hueOff val="-7804543"/>
              <a:satOff val="1256"/>
              <a:lumOff val="34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78F99-BBCB-472E-9D5C-E3C9FC12E630}">
      <dsp:nvSpPr>
        <dsp:cNvPr id="0" name=""/>
        <dsp:cNvSpPr/>
      </dsp:nvSpPr>
      <dsp:spPr>
        <a:xfrm>
          <a:off x="0" y="1888112"/>
          <a:ext cx="6132236" cy="629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b="1" kern="1200" dirty="0"/>
            <a:t>Đ</a:t>
          </a:r>
          <a:r>
            <a:rPr lang="fi-FI" sz="2900" kern="1200" dirty="0"/>
            <a:t>		u</a:t>
          </a:r>
          <a:r>
            <a:rPr lang="smn-FI" sz="2900" kern="1200" dirty="0" err="1"/>
            <a:t>áđđiđ</a:t>
          </a:r>
          <a:endParaRPr lang="en-US" sz="2900" kern="1200" dirty="0"/>
        </a:p>
      </dsp:txBody>
      <dsp:txXfrm>
        <a:off x="0" y="1888112"/>
        <a:ext cx="6132236" cy="629370"/>
      </dsp:txXfrm>
    </dsp:sp>
    <dsp:sp modelId="{6903598A-E3AE-46E4-BB1E-F431428671CC}">
      <dsp:nvSpPr>
        <dsp:cNvPr id="0" name=""/>
        <dsp:cNvSpPr/>
      </dsp:nvSpPr>
      <dsp:spPr>
        <a:xfrm>
          <a:off x="0" y="2517483"/>
          <a:ext cx="6132236" cy="0"/>
        </a:xfrm>
        <a:prstGeom prst="line">
          <a:avLst/>
        </a:prstGeom>
        <a:solidFill>
          <a:schemeClr val="accent2">
            <a:hueOff val="-10406058"/>
            <a:satOff val="1675"/>
            <a:lumOff val="4594"/>
            <a:alphaOff val="0"/>
          </a:schemeClr>
        </a:solidFill>
        <a:ln w="12700" cap="flat" cmpd="sng" algn="ctr">
          <a:solidFill>
            <a:schemeClr val="accent2">
              <a:hueOff val="-10406058"/>
              <a:satOff val="1675"/>
              <a:lumOff val="45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B2EB1-8CB0-420D-8EC4-DBA5097DBB79}">
      <dsp:nvSpPr>
        <dsp:cNvPr id="0" name=""/>
        <dsp:cNvSpPr/>
      </dsp:nvSpPr>
      <dsp:spPr>
        <a:xfrm>
          <a:off x="0" y="2517483"/>
          <a:ext cx="6132236" cy="629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b="1" kern="1200" dirty="0"/>
            <a:t>Ŋ</a:t>
          </a:r>
          <a:r>
            <a:rPr lang="fi-FI" sz="2900" kern="1200" dirty="0"/>
            <a:t>		</a:t>
          </a:r>
          <a:r>
            <a:rPr lang="fi-FI" sz="2900" kern="1200" dirty="0" err="1"/>
            <a:t>jieŋâ</a:t>
          </a:r>
          <a:endParaRPr lang="en-US" sz="2900" kern="1200" dirty="0"/>
        </a:p>
      </dsp:txBody>
      <dsp:txXfrm>
        <a:off x="0" y="2517483"/>
        <a:ext cx="6132236" cy="629370"/>
      </dsp:txXfrm>
    </dsp:sp>
    <dsp:sp modelId="{607FF207-27DD-4766-A3F5-B4BC7D963BE9}">
      <dsp:nvSpPr>
        <dsp:cNvPr id="0" name=""/>
        <dsp:cNvSpPr/>
      </dsp:nvSpPr>
      <dsp:spPr>
        <a:xfrm>
          <a:off x="0" y="3146853"/>
          <a:ext cx="6132236" cy="0"/>
        </a:xfrm>
        <a:prstGeom prst="line">
          <a:avLst/>
        </a:prstGeom>
        <a:solidFill>
          <a:schemeClr val="accent2">
            <a:hueOff val="-13007572"/>
            <a:satOff val="2094"/>
            <a:lumOff val="5743"/>
            <a:alphaOff val="0"/>
          </a:schemeClr>
        </a:solidFill>
        <a:ln w="12700" cap="flat" cmpd="sng" algn="ctr">
          <a:solidFill>
            <a:schemeClr val="accent2">
              <a:hueOff val="-13007572"/>
              <a:satOff val="2094"/>
              <a:lumOff val="57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8E68C-270B-48F5-B038-1A80E20AE27B}">
      <dsp:nvSpPr>
        <dsp:cNvPr id="0" name=""/>
        <dsp:cNvSpPr/>
      </dsp:nvSpPr>
      <dsp:spPr>
        <a:xfrm>
          <a:off x="0" y="3146853"/>
          <a:ext cx="6132236" cy="629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b="1" kern="1200" dirty="0"/>
            <a:t>Š</a:t>
          </a:r>
          <a:r>
            <a:rPr lang="fi-FI" sz="2900" kern="1200" dirty="0"/>
            <a:t>		</a:t>
          </a:r>
          <a:r>
            <a:rPr lang="fi-FI" sz="2900" kern="1200" dirty="0" err="1"/>
            <a:t>puolâš</a:t>
          </a:r>
          <a:endParaRPr lang="en-US" sz="2900" kern="1200" dirty="0"/>
        </a:p>
      </dsp:txBody>
      <dsp:txXfrm>
        <a:off x="0" y="3146853"/>
        <a:ext cx="6132236" cy="629370"/>
      </dsp:txXfrm>
    </dsp:sp>
    <dsp:sp modelId="{FCC126E7-56BE-44D5-93C5-BE35F0542D06}">
      <dsp:nvSpPr>
        <dsp:cNvPr id="0" name=""/>
        <dsp:cNvSpPr/>
      </dsp:nvSpPr>
      <dsp:spPr>
        <a:xfrm>
          <a:off x="0" y="3776224"/>
          <a:ext cx="6132236" cy="0"/>
        </a:xfrm>
        <a:prstGeom prst="line">
          <a:avLst/>
        </a:prstGeom>
        <a:solidFill>
          <a:schemeClr val="accent2">
            <a:hueOff val="-15609086"/>
            <a:satOff val="2512"/>
            <a:lumOff val="6891"/>
            <a:alphaOff val="0"/>
          </a:schemeClr>
        </a:solidFill>
        <a:ln w="12700" cap="flat" cmpd="sng" algn="ctr">
          <a:solidFill>
            <a:schemeClr val="accent2">
              <a:hueOff val="-15609086"/>
              <a:satOff val="2512"/>
              <a:lumOff val="68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B922E-D95F-4013-B2C3-FA752FB51765}">
      <dsp:nvSpPr>
        <dsp:cNvPr id="0" name=""/>
        <dsp:cNvSpPr/>
      </dsp:nvSpPr>
      <dsp:spPr>
        <a:xfrm>
          <a:off x="0" y="3776224"/>
          <a:ext cx="6132236" cy="629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b="1" kern="1200"/>
            <a:t>Ž</a:t>
          </a:r>
          <a:r>
            <a:rPr lang="fi-FI" sz="2900" kern="1200"/>
            <a:t>		</a:t>
          </a:r>
          <a:r>
            <a:rPr lang="fi-FI" sz="2900" kern="1200" err="1"/>
            <a:t>kuobžâ</a:t>
          </a:r>
          <a:endParaRPr lang="en-US" sz="2900" kern="1200"/>
        </a:p>
      </dsp:txBody>
      <dsp:txXfrm>
        <a:off x="0" y="3776224"/>
        <a:ext cx="6132236" cy="629370"/>
      </dsp:txXfrm>
    </dsp:sp>
    <dsp:sp modelId="{4956985C-B855-4DB1-8C22-12A158A1D0F7}">
      <dsp:nvSpPr>
        <dsp:cNvPr id="0" name=""/>
        <dsp:cNvSpPr/>
      </dsp:nvSpPr>
      <dsp:spPr>
        <a:xfrm>
          <a:off x="0" y="4405595"/>
          <a:ext cx="6132236" cy="0"/>
        </a:xfrm>
        <a:prstGeom prst="line">
          <a:avLst/>
        </a:prstGeom>
        <a:solidFill>
          <a:schemeClr val="accent2">
            <a:hueOff val="-18210601"/>
            <a:satOff val="2931"/>
            <a:lumOff val="8040"/>
            <a:alphaOff val="0"/>
          </a:schemeClr>
        </a:solidFill>
        <a:ln w="12700" cap="flat" cmpd="sng" algn="ctr">
          <a:solidFill>
            <a:schemeClr val="accent2">
              <a:hueOff val="-18210601"/>
              <a:satOff val="2931"/>
              <a:lumOff val="80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C77983-3C7D-4011-95BC-D161AE604E1F}">
      <dsp:nvSpPr>
        <dsp:cNvPr id="0" name=""/>
        <dsp:cNvSpPr/>
      </dsp:nvSpPr>
      <dsp:spPr>
        <a:xfrm>
          <a:off x="0" y="4405595"/>
          <a:ext cx="6132236" cy="629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b="1" kern="1200" dirty="0"/>
            <a:t>C</a:t>
          </a:r>
          <a:r>
            <a:rPr lang="fi-FI" sz="2900" kern="1200" dirty="0"/>
            <a:t>		</a:t>
          </a:r>
          <a:r>
            <a:rPr lang="fi-FI" sz="2900" kern="1200" dirty="0" err="1"/>
            <a:t>käävci</a:t>
          </a:r>
          <a:endParaRPr lang="en-US" sz="2900" kern="1200" dirty="0"/>
        </a:p>
      </dsp:txBody>
      <dsp:txXfrm>
        <a:off x="0" y="4405595"/>
        <a:ext cx="6132236" cy="629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75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5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30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1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10/21/2024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591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10/21/2024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9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10/21/2024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7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10/21/2024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4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10/21/2024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233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0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uhmu/35932806120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6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186345E-8A01-FD4E-7EAA-933729E39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1" y="893935"/>
            <a:ext cx="5364937" cy="3339390"/>
          </a:xfrm>
        </p:spPr>
        <p:txBody>
          <a:bodyPr anchor="ctr">
            <a:normAutofit fontScale="90000"/>
          </a:bodyPr>
          <a:lstStyle/>
          <a:p>
            <a:r>
              <a:rPr lang="fi-FI" sz="4700" dirty="0"/>
              <a:t>Inarinsaame -</a:t>
            </a:r>
            <a:r>
              <a:rPr lang="fi-FI" sz="4700" dirty="0" err="1"/>
              <a:t>Anarâškielâ</a:t>
            </a:r>
            <a:r>
              <a:rPr lang="fi-FI" sz="4700" dirty="0"/>
              <a:t> </a:t>
            </a:r>
            <a:br>
              <a:rPr lang="fi-FI" sz="4700" dirty="0"/>
            </a:br>
            <a:br>
              <a:rPr lang="fi-FI" sz="4700" dirty="0"/>
            </a:br>
            <a:r>
              <a:rPr lang="fi-FI" sz="4700" dirty="0"/>
              <a:t>Kohtaamisia koulussa -</a:t>
            </a:r>
            <a:br>
              <a:rPr lang="fi-FI" sz="4700" dirty="0"/>
            </a:br>
            <a:r>
              <a:rPr lang="fi-FI" sz="4700" dirty="0" err="1"/>
              <a:t>Kuáhtáá</a:t>
            </a:r>
            <a:r>
              <a:rPr lang="smn-FI" sz="4700" dirty="0" err="1"/>
              <a:t>meh</a:t>
            </a:r>
            <a:r>
              <a:rPr lang="smn-FI" sz="4700" dirty="0"/>
              <a:t> škoovlâst</a:t>
            </a:r>
            <a:endParaRPr lang="fi-FI" sz="47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00F9935-6539-85BA-2CA5-32941D1DD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876803"/>
            <a:ext cx="5364936" cy="909848"/>
          </a:xfrm>
        </p:spPr>
        <p:txBody>
          <a:bodyPr anchor="t">
            <a:normAutofit/>
          </a:bodyPr>
          <a:lstStyle/>
          <a:p>
            <a:r>
              <a:rPr lang="fi-FI"/>
              <a:t>Saamen kielten viikko </a:t>
            </a:r>
          </a:p>
          <a:p>
            <a:r>
              <a:rPr lang="fi-FI"/>
              <a:t>22.10.2024 klo 9.00-9.45</a:t>
            </a:r>
          </a:p>
        </p:txBody>
      </p:sp>
      <p:cxnSp>
        <p:nvCxnSpPr>
          <p:cNvPr id="36" name="Straight Connector 28">
            <a:extLst>
              <a:ext uri="{FF2B5EF4-FFF2-40B4-BE49-F238E27FC236}">
                <a16:creationId xmlns:a16="http://schemas.microsoft.com/office/drawing/2014/main" id="{E3B95BE3-D5B2-4F38-9A01-17866C9FB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40408" y="4555071"/>
            <a:ext cx="5303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 descr="Opiskelijoita käyttämässä kannettavia tietokoneita luokkahuoneessa">
            <a:extLst>
              <a:ext uri="{FF2B5EF4-FFF2-40B4-BE49-F238E27FC236}">
                <a16:creationId xmlns:a16="http://schemas.microsoft.com/office/drawing/2014/main" id="{B8F08D0B-6D07-3655-FC4C-67CC1D449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4" r="10746" b="-1"/>
          <a:stretch/>
        </p:blipFill>
        <p:spPr>
          <a:xfrm>
            <a:off x="6976934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</p:spPr>
      </p:pic>
      <p:sp>
        <p:nvSpPr>
          <p:cNvPr id="37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74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 descr="Lapsi nukkuva">
            <a:extLst>
              <a:ext uri="{FF2B5EF4-FFF2-40B4-BE49-F238E27FC236}">
                <a16:creationId xmlns:a16="http://schemas.microsoft.com/office/drawing/2014/main" id="{6A79B15D-9A5C-AEF1-428E-ABE46BA1C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3" y="1132158"/>
            <a:ext cx="6301805" cy="420645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A0812C-8DCE-4CA2-904B-A5A5C12C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2660" y="1005840"/>
            <a:ext cx="0" cy="5852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13E5CBE-08A2-71CC-C621-0CC4E5CCB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4379" y="255287"/>
            <a:ext cx="4917621" cy="62166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mn-FI" sz="1800" b="1" dirty="0"/>
              <a:t>-Kale ääigi škovlâpeivi nohá? </a:t>
            </a:r>
          </a:p>
          <a:p>
            <a:pPr>
              <a:lnSpc>
                <a:spcPct val="100000"/>
              </a:lnSpc>
              <a:buFont typeface="Calibri" panose="020B0604020202020204" pitchFamily="34" charset="0"/>
              <a:buChar char="-"/>
            </a:pPr>
            <a:endParaRPr lang="fi-FI" sz="1800" b="1" dirty="0"/>
          </a:p>
          <a:p>
            <a:pPr marL="0" indent="0">
              <a:lnSpc>
                <a:spcPct val="100000"/>
              </a:lnSpc>
              <a:buNone/>
            </a:pPr>
            <a:r>
              <a:rPr lang="smn-FI" sz="1800" b="1" i="0" dirty="0"/>
              <a:t>		-Onne škovlâ nohá eskin 			tijme kulmâ.</a:t>
            </a:r>
            <a:endParaRPr lang="fi-FI" sz="1800" b="1" dirty="0"/>
          </a:p>
          <a:p>
            <a:pPr lvl="1">
              <a:lnSpc>
                <a:spcPct val="100000"/>
              </a:lnSpc>
            </a:pPr>
            <a:endParaRPr lang="smn-FI" b="1" i="0" dirty="0"/>
          </a:p>
          <a:p>
            <a:pPr lvl="1">
              <a:lnSpc>
                <a:spcPct val="100000"/>
              </a:lnSpc>
            </a:pPr>
            <a:r>
              <a:rPr lang="smn-FI" b="1" i="0" dirty="0"/>
              <a:t> </a:t>
            </a:r>
          </a:p>
          <a:p>
            <a:pPr lvl="1">
              <a:lnSpc>
                <a:spcPct val="100000"/>
              </a:lnSpc>
            </a:pPr>
            <a:r>
              <a:rPr lang="smn-FI" b="1" i="0" dirty="0"/>
              <a:t>-Oj, eskin tijme kulmâ! Mun lam vaibâm. </a:t>
            </a:r>
          </a:p>
          <a:p>
            <a:pPr lvl="1">
              <a:lnSpc>
                <a:spcPct val="100000"/>
              </a:lnSpc>
            </a:pPr>
            <a:endParaRPr lang="smn-FI" b="1" i="0" dirty="0"/>
          </a:p>
          <a:p>
            <a:pPr lvl="1">
              <a:lnSpc>
                <a:spcPct val="100000"/>
              </a:lnSpc>
            </a:pPr>
            <a:r>
              <a:rPr lang="smn-FI" b="1" dirty="0"/>
              <a:t>			</a:t>
            </a:r>
          </a:p>
          <a:p>
            <a:pPr lvl="1">
              <a:lnSpc>
                <a:spcPct val="100000"/>
              </a:lnSpc>
            </a:pPr>
            <a:r>
              <a:rPr lang="smn-FI" b="1" dirty="0"/>
              <a:t>			-</a:t>
            </a:r>
            <a:r>
              <a:rPr lang="smn-FI" b="1" i="0" dirty="0"/>
              <a:t>Naa. Mun še. </a:t>
            </a:r>
          </a:p>
          <a:p>
            <a:pPr lvl="1">
              <a:lnSpc>
                <a:spcPct val="100000"/>
              </a:lnSpc>
            </a:pPr>
            <a:endParaRPr lang="smn-FI" b="1" i="0" dirty="0"/>
          </a:p>
          <a:p>
            <a:pPr lvl="1">
              <a:lnSpc>
                <a:spcPct val="100000"/>
              </a:lnSpc>
            </a:pPr>
            <a:r>
              <a:rPr lang="smn-FI" b="1" i="0" dirty="0"/>
              <a:t>-Kale ääigi tust nohá škovlâ? </a:t>
            </a:r>
          </a:p>
          <a:p>
            <a:pPr lvl="1">
              <a:lnSpc>
                <a:spcPct val="100000"/>
              </a:lnSpc>
            </a:pPr>
            <a:endParaRPr lang="smn-FI" b="1" i="0" dirty="0"/>
          </a:p>
          <a:p>
            <a:pPr lvl="1">
              <a:lnSpc>
                <a:spcPct val="100000"/>
              </a:lnSpc>
            </a:pPr>
            <a:r>
              <a:rPr lang="smn-FI" b="1" i="0" dirty="0"/>
              <a:t>		</a:t>
            </a:r>
          </a:p>
          <a:p>
            <a:pPr lvl="1">
              <a:lnSpc>
                <a:spcPct val="100000"/>
              </a:lnSpc>
            </a:pPr>
            <a:r>
              <a:rPr lang="smn-FI" b="1" i="0" dirty="0"/>
              <a:t>		-Onne škovlâ nohá jo 			tijme ohtâ.</a:t>
            </a:r>
            <a:endParaRPr lang="se-FI" b="1" i="0" dirty="0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40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47" name="Straight Connector 25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27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huonekalu, vaate, rakennus, henkilö&#10;&#10;Kuvaus luotu automaattisesti">
            <a:extLst>
              <a:ext uri="{FF2B5EF4-FFF2-40B4-BE49-F238E27FC236}">
                <a16:creationId xmlns:a16="http://schemas.microsoft.com/office/drawing/2014/main" id="{CA85898D-37CB-C7B9-AF6B-98A39592DD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776" r="7094"/>
          <a:stretch/>
        </p:blipFill>
        <p:spPr>
          <a:xfrm>
            <a:off x="-2" y="-3090325"/>
            <a:ext cx="12192001" cy="10851260"/>
          </a:xfrm>
          <a:prstGeom prst="rect">
            <a:avLst/>
          </a:prstGeom>
        </p:spPr>
      </p:pic>
      <p:cxnSp>
        <p:nvCxnSpPr>
          <p:cNvPr id="49" name="Straight Connector 29">
            <a:extLst>
              <a:ext uri="{FF2B5EF4-FFF2-40B4-BE49-F238E27FC236}">
                <a16:creationId xmlns:a16="http://schemas.microsoft.com/office/drawing/2014/main" id="{D81E42A3-743C-4C15-9DA8-93AA9AEBF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543D9CB-B104-24E2-96FE-9C8F206F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1" y="1143000"/>
            <a:ext cx="9954765" cy="3546179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7200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7200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7200" i="1" kern="1200" spc="100" baseline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1143293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48CE431-D0F2-D9DD-048B-EBBC5E1F1DD8}"/>
              </a:ext>
            </a:extLst>
          </p:cNvPr>
          <p:cNvSpPr txBox="1"/>
          <p:nvPr/>
        </p:nvSpPr>
        <p:spPr>
          <a:xfrm>
            <a:off x="1419497" y="1463040"/>
            <a:ext cx="5155474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 </a:t>
            </a:r>
          </a:p>
          <a:p>
            <a:r>
              <a:rPr lang="en-US" dirty="0"/>
              <a:t>Kahoot: </a:t>
            </a:r>
            <a:r>
              <a:rPr lang="en-US" dirty="0" err="1"/>
              <a:t>pelataan</a:t>
            </a:r>
            <a:r>
              <a:rPr lang="en-US" dirty="0"/>
              <a:t> </a:t>
            </a:r>
            <a:r>
              <a:rPr lang="en-US" dirty="0" err="1"/>
              <a:t>puhelimella</a:t>
            </a:r>
            <a:r>
              <a:rPr lang="en-US" dirty="0"/>
              <a:t> tai </a:t>
            </a:r>
            <a:r>
              <a:rPr lang="en-US" dirty="0" err="1"/>
              <a:t>tabletilla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Ota </a:t>
            </a:r>
            <a:r>
              <a:rPr lang="en-US" dirty="0" err="1"/>
              <a:t>seurantaan</a:t>
            </a:r>
            <a:r>
              <a:rPr lang="en-US" dirty="0"/>
              <a:t>: @ylesohkarsohkka, @ylesapmi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se-FI" dirty="0"/>
          </a:p>
        </p:txBody>
      </p:sp>
    </p:spTree>
    <p:extLst>
      <p:ext uri="{BB962C8B-B14F-4D97-AF65-F5344CB8AC3E}">
        <p14:creationId xmlns:p14="http://schemas.microsoft.com/office/powerpoint/2010/main" val="403880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8D3A62-B95E-02C6-2FB4-903C9B170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518160"/>
            <a:ext cx="4244848" cy="4995672"/>
          </a:xfrm>
        </p:spPr>
        <p:txBody>
          <a:bodyPr/>
          <a:lstStyle/>
          <a:p>
            <a:r>
              <a:rPr lang="fi-FI" dirty="0" err="1"/>
              <a:t>Onne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DD6407-3C08-6DF2-4320-08ADB8F19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56" y="3136392"/>
            <a:ext cx="3831336" cy="36730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i-FI" dirty="0"/>
              <a:t>Inarinsaamesta lyhyesti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Inarinsaamen kirjaimia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Tervehtiminen inarinsaameksi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Kohtaamisia koulussa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Pelejä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96F78FC-6248-5B4A-6E64-8303C4DFD3B0}"/>
              </a:ext>
            </a:extLst>
          </p:cNvPr>
          <p:cNvSpPr txBox="1"/>
          <p:nvPr/>
        </p:nvSpPr>
        <p:spPr>
          <a:xfrm>
            <a:off x="531156" y="1836602"/>
            <a:ext cx="366486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Opettajina </a:t>
            </a:r>
          </a:p>
          <a:p>
            <a:r>
              <a:rPr lang="fi-FI" dirty="0"/>
              <a:t>Anna </a:t>
            </a:r>
            <a:r>
              <a:rPr lang="fi-FI" dirty="0" err="1"/>
              <a:t>Askala</a:t>
            </a:r>
            <a:r>
              <a:rPr lang="fi-FI" dirty="0"/>
              <a:t> ja Laura Ylinampa</a:t>
            </a:r>
          </a:p>
        </p:txBody>
      </p:sp>
      <p:sp>
        <p:nvSpPr>
          <p:cNvPr id="6" name="Vuokaaviosymboli: Viive 5">
            <a:extLst>
              <a:ext uri="{FF2B5EF4-FFF2-40B4-BE49-F238E27FC236}">
                <a16:creationId xmlns:a16="http://schemas.microsoft.com/office/drawing/2014/main" id="{CF45AC2D-37A7-D066-55C4-06FE7CC07B93}"/>
              </a:ext>
            </a:extLst>
          </p:cNvPr>
          <p:cNvSpPr/>
          <p:nvPr/>
        </p:nvSpPr>
        <p:spPr>
          <a:xfrm flipH="1">
            <a:off x="4456497" y="13352"/>
            <a:ext cx="7735503" cy="6844648"/>
          </a:xfrm>
          <a:prstGeom prst="flowChartDelay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992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D99E21A-351F-5589-6381-E202FAD8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532" y="1063255"/>
            <a:ext cx="5312254" cy="1806727"/>
          </a:xfrm>
        </p:spPr>
        <p:txBody>
          <a:bodyPr>
            <a:normAutofit/>
          </a:bodyPr>
          <a:lstStyle/>
          <a:p>
            <a:r>
              <a:rPr lang="fi-FI"/>
              <a:t>Inarinsaame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CB6AD-4FFB-3520-F08A-81BAF617D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1" r="4043"/>
          <a:stretch/>
        </p:blipFill>
        <p:spPr>
          <a:xfrm>
            <a:off x="1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FC086D-39EC-448D-97E7-FF23235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86332" y="3088919"/>
            <a:ext cx="52120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D4886A-1E0D-13C3-9FA5-29D611AFD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532" y="3309582"/>
            <a:ext cx="5312254" cy="2485157"/>
          </a:xfrm>
        </p:spPr>
        <p:txBody>
          <a:bodyPr>
            <a:normAutofit/>
          </a:bodyPr>
          <a:lstStyle/>
          <a:p>
            <a:r>
              <a:rPr lang="fi-FI" dirty="0"/>
              <a:t>Inarinsaamen puhujia on noin 400</a:t>
            </a:r>
          </a:p>
          <a:p>
            <a:r>
              <a:rPr lang="fi-FI" dirty="0"/>
              <a:t>Puhuma-alue perinteisesti Inarijärven ympäristö</a:t>
            </a:r>
          </a:p>
          <a:p>
            <a:r>
              <a:rPr lang="fi-FI" dirty="0"/>
              <a:t>Inarinsaameksi voi käydä koulua Inarissa, ja kieltä voi opiskella vielä yliopistossakin</a:t>
            </a:r>
          </a:p>
          <a:p>
            <a:r>
              <a:rPr lang="fi-FI" dirty="0"/>
              <a:t>Inarin kunnan virallinen kieli (1/4)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7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F73E487-549F-94B3-7293-63D9B904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063255"/>
            <a:ext cx="3575304" cy="4807541"/>
          </a:xfrm>
        </p:spPr>
        <p:txBody>
          <a:bodyPr>
            <a:normAutofit/>
          </a:bodyPr>
          <a:lstStyle/>
          <a:p>
            <a:r>
              <a:rPr lang="fi-FI" sz="4700" dirty="0"/>
              <a:t>Inarinsaamen kirjaimia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3022EF-4E43-4298-8E3D-DA5EF0617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E1D6EC59-662D-C3B7-DDE6-F37880A09A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5483935"/>
              </p:ext>
            </p:extLst>
          </p:nvPr>
        </p:nvGraphicFramePr>
        <p:xfrm>
          <a:off x="5297763" y="972642"/>
          <a:ext cx="6132237" cy="503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3830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592008B-ABC8-8E6B-5524-5270FFDE7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532" y="1063255"/>
            <a:ext cx="5312254" cy="1806727"/>
          </a:xfrm>
        </p:spPr>
        <p:txBody>
          <a:bodyPr>
            <a:normAutofit/>
          </a:bodyPr>
          <a:lstStyle/>
          <a:p>
            <a:r>
              <a:rPr lang="fi-FI"/>
              <a:t>Tervehtiminen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C172AAD-9E46-9A8C-D998-4D2F9FA9E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0" r="21040" b="-1"/>
          <a:stretch/>
        </p:blipFill>
        <p:spPr>
          <a:xfrm>
            <a:off x="1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FC086D-39EC-448D-97E7-FF23235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86332" y="3088919"/>
            <a:ext cx="52120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008557-DAE7-963A-54E0-B459DA276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532" y="3309582"/>
            <a:ext cx="5312254" cy="3293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1600" err="1"/>
              <a:t>Tiervâ</a:t>
            </a:r>
            <a:r>
              <a:rPr lang="fi-FI" sz="1600"/>
              <a:t>			= Terve! Hei! </a:t>
            </a:r>
          </a:p>
          <a:p>
            <a:pPr>
              <a:lnSpc>
                <a:spcPct val="100000"/>
              </a:lnSpc>
            </a:pPr>
            <a:endParaRPr lang="fi-FI" sz="1600"/>
          </a:p>
          <a:p>
            <a:pPr>
              <a:lnSpc>
                <a:spcPct val="100000"/>
              </a:lnSpc>
            </a:pPr>
            <a:r>
              <a:rPr lang="fi-FI" sz="1600" err="1"/>
              <a:t>Kii</a:t>
            </a:r>
            <a:r>
              <a:rPr lang="fi-FI" sz="1600"/>
              <a:t> </a:t>
            </a:r>
            <a:r>
              <a:rPr lang="fi-FI" sz="1600" err="1"/>
              <a:t>tun</a:t>
            </a:r>
            <a:r>
              <a:rPr lang="fi-FI" sz="1600"/>
              <a:t> </a:t>
            </a:r>
            <a:r>
              <a:rPr lang="fi-FI" sz="1600" err="1"/>
              <a:t>lah</a:t>
            </a:r>
            <a:r>
              <a:rPr lang="fi-FI" sz="1600"/>
              <a:t>?		= Kuka sinä olet? </a:t>
            </a:r>
          </a:p>
          <a:p>
            <a:pPr>
              <a:lnSpc>
                <a:spcPct val="100000"/>
              </a:lnSpc>
            </a:pPr>
            <a:endParaRPr lang="fi-FI" sz="1600"/>
          </a:p>
          <a:p>
            <a:pPr>
              <a:lnSpc>
                <a:spcPct val="100000"/>
              </a:lnSpc>
            </a:pPr>
            <a:r>
              <a:rPr lang="fi-FI" sz="1600" err="1"/>
              <a:t>Mun</a:t>
            </a:r>
            <a:r>
              <a:rPr lang="fi-FI" sz="1600"/>
              <a:t> </a:t>
            </a:r>
            <a:r>
              <a:rPr lang="fi-FI" sz="1600" err="1"/>
              <a:t>lam</a:t>
            </a:r>
            <a:r>
              <a:rPr lang="fi-FI" sz="1600"/>
              <a:t>…		= Minä olen</a:t>
            </a:r>
          </a:p>
          <a:p>
            <a:pPr>
              <a:lnSpc>
                <a:spcPct val="100000"/>
              </a:lnSpc>
            </a:pPr>
            <a:endParaRPr lang="fi-FI" sz="1600"/>
          </a:p>
          <a:p>
            <a:pPr>
              <a:lnSpc>
                <a:spcPct val="100000"/>
              </a:lnSpc>
            </a:pPr>
            <a:r>
              <a:rPr lang="fi-FI" sz="1600" err="1"/>
              <a:t>Maht</a:t>
            </a:r>
            <a:r>
              <a:rPr lang="fi-FI" sz="1600"/>
              <a:t> </a:t>
            </a:r>
            <a:r>
              <a:rPr lang="fi-FI" sz="1600" err="1"/>
              <a:t>tust</a:t>
            </a:r>
            <a:r>
              <a:rPr lang="fi-FI" sz="1600"/>
              <a:t> mana? 		= Miten (sinulla) menee ?</a:t>
            </a:r>
          </a:p>
          <a:p>
            <a:pPr>
              <a:lnSpc>
                <a:spcPct val="100000"/>
              </a:lnSpc>
            </a:pPr>
            <a:endParaRPr lang="fi-FI" sz="1600"/>
          </a:p>
          <a:p>
            <a:pPr>
              <a:lnSpc>
                <a:spcPct val="100000"/>
              </a:lnSpc>
            </a:pPr>
            <a:r>
              <a:rPr lang="fi-FI" sz="1600" err="1"/>
              <a:t>Aaibâs</a:t>
            </a:r>
            <a:r>
              <a:rPr lang="fi-FI" sz="1600"/>
              <a:t> </a:t>
            </a:r>
            <a:r>
              <a:rPr lang="fi-FI" sz="1600" err="1"/>
              <a:t>pyereest</a:t>
            </a:r>
            <a:r>
              <a:rPr lang="fi-FI" sz="1600"/>
              <a:t> mana. 	 =</a:t>
            </a:r>
            <a:r>
              <a:rPr lang="fi-FI" sz="1600" dirty="0"/>
              <a:t> </a:t>
            </a:r>
            <a:r>
              <a:rPr lang="fi-FI" sz="1600"/>
              <a:t>Ihan hyvin menee.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yynel 4">
            <a:extLst>
              <a:ext uri="{FF2B5EF4-FFF2-40B4-BE49-F238E27FC236}">
                <a16:creationId xmlns:a16="http://schemas.microsoft.com/office/drawing/2014/main" id="{687DAF11-9420-4488-A91A-3594D0DBAFF5}"/>
              </a:ext>
            </a:extLst>
          </p:cNvPr>
          <p:cNvSpPr/>
          <p:nvPr/>
        </p:nvSpPr>
        <p:spPr>
          <a:xfrm>
            <a:off x="7044303" y="1649185"/>
            <a:ext cx="2387600" cy="1696720"/>
          </a:xfrm>
          <a:prstGeom prst="teardrop">
            <a:avLst>
              <a:gd name="adj" fmla="val 131489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mn-FI" sz="3600"/>
              <a:t>T</a:t>
            </a:r>
            <a:r>
              <a:rPr lang="fi-FI" sz="3600" err="1"/>
              <a:t>iervâ</a:t>
            </a:r>
            <a:r>
              <a:rPr lang="fi-FI" sz="3600"/>
              <a:t>! </a:t>
            </a:r>
          </a:p>
        </p:txBody>
      </p:sp>
      <p:sp>
        <p:nvSpPr>
          <p:cNvPr id="6" name="Kyynel 5">
            <a:extLst>
              <a:ext uri="{FF2B5EF4-FFF2-40B4-BE49-F238E27FC236}">
                <a16:creationId xmlns:a16="http://schemas.microsoft.com/office/drawing/2014/main" id="{A927C705-8FA9-4129-B516-12BB25474A71}"/>
              </a:ext>
            </a:extLst>
          </p:cNvPr>
          <p:cNvSpPr/>
          <p:nvPr/>
        </p:nvSpPr>
        <p:spPr>
          <a:xfrm flipH="1">
            <a:off x="3075992" y="1241387"/>
            <a:ext cx="2509518" cy="1818637"/>
          </a:xfrm>
          <a:prstGeom prst="teardrop">
            <a:avLst>
              <a:gd name="adj" fmla="val 13256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mn-FI" sz="3600"/>
              <a:t>Tiervâ!</a:t>
            </a:r>
            <a:endParaRPr lang="fi-FI" sz="3600"/>
          </a:p>
        </p:txBody>
      </p:sp>
      <p:sp>
        <p:nvSpPr>
          <p:cNvPr id="7" name="Kyynel 6">
            <a:extLst>
              <a:ext uri="{FF2B5EF4-FFF2-40B4-BE49-F238E27FC236}">
                <a16:creationId xmlns:a16="http://schemas.microsoft.com/office/drawing/2014/main" id="{55103874-5633-4512-9597-DFBA7611762F}"/>
              </a:ext>
            </a:extLst>
          </p:cNvPr>
          <p:cNvSpPr/>
          <p:nvPr/>
        </p:nvSpPr>
        <p:spPr>
          <a:xfrm flipH="1">
            <a:off x="2932577" y="2798682"/>
            <a:ext cx="2869423" cy="1936946"/>
          </a:xfrm>
          <a:prstGeom prst="teardrop">
            <a:avLst>
              <a:gd name="adj" fmla="val 133253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mn-FI" sz="2400"/>
              <a:t>M</a:t>
            </a:r>
            <a:r>
              <a:rPr lang="fi-FI" sz="2400" err="1"/>
              <a:t>un</a:t>
            </a:r>
            <a:r>
              <a:rPr lang="fi-FI" sz="2400"/>
              <a:t> </a:t>
            </a:r>
            <a:r>
              <a:rPr lang="fi-FI" sz="2400" err="1"/>
              <a:t>lam</a:t>
            </a:r>
            <a:r>
              <a:rPr lang="fi-FI" sz="2400"/>
              <a:t> </a:t>
            </a:r>
            <a:r>
              <a:rPr lang="fi-FI" sz="2400" err="1"/>
              <a:t>Saammâl</a:t>
            </a:r>
            <a:r>
              <a:rPr lang="fi-FI" sz="2400"/>
              <a:t> </a:t>
            </a:r>
            <a:r>
              <a:rPr lang="fi-FI" sz="2400" err="1"/>
              <a:t>Kii</a:t>
            </a:r>
            <a:r>
              <a:rPr lang="fi-FI" sz="2400"/>
              <a:t> </a:t>
            </a:r>
            <a:r>
              <a:rPr lang="fi-FI" sz="2400" err="1"/>
              <a:t>tun</a:t>
            </a:r>
            <a:r>
              <a:rPr lang="fi-FI" sz="2400"/>
              <a:t> </a:t>
            </a:r>
            <a:r>
              <a:rPr lang="fi-FI" sz="2400" err="1"/>
              <a:t>lah</a:t>
            </a:r>
            <a:r>
              <a:rPr lang="fi-FI" sz="2400"/>
              <a:t>?</a:t>
            </a:r>
            <a:r>
              <a:rPr lang="fi-FI" sz="2500"/>
              <a:t> </a:t>
            </a:r>
          </a:p>
        </p:txBody>
      </p:sp>
      <p:sp>
        <p:nvSpPr>
          <p:cNvPr id="8" name="Kyynel 7">
            <a:extLst>
              <a:ext uri="{FF2B5EF4-FFF2-40B4-BE49-F238E27FC236}">
                <a16:creationId xmlns:a16="http://schemas.microsoft.com/office/drawing/2014/main" id="{8D617695-7CBF-45DE-A6C5-F0E2A123DFB9}"/>
              </a:ext>
            </a:extLst>
          </p:cNvPr>
          <p:cNvSpPr/>
          <p:nvPr/>
        </p:nvSpPr>
        <p:spPr>
          <a:xfrm>
            <a:off x="7145903" y="3060024"/>
            <a:ext cx="2286000" cy="1838959"/>
          </a:xfrm>
          <a:prstGeom prst="teardrop">
            <a:avLst>
              <a:gd name="adj" fmla="val 134783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mn-FI" sz="2800"/>
              <a:t>M</a:t>
            </a:r>
            <a:r>
              <a:rPr lang="fi-FI" sz="2800" err="1"/>
              <a:t>un</a:t>
            </a:r>
            <a:r>
              <a:rPr lang="fi-FI" sz="2800"/>
              <a:t> </a:t>
            </a:r>
            <a:r>
              <a:rPr lang="fi-FI" sz="2800" err="1"/>
              <a:t>lam</a:t>
            </a:r>
            <a:r>
              <a:rPr lang="fi-FI" sz="2800"/>
              <a:t> Maria.</a:t>
            </a:r>
          </a:p>
        </p:txBody>
      </p:sp>
      <p:sp>
        <p:nvSpPr>
          <p:cNvPr id="9" name="Kyynel 8">
            <a:extLst>
              <a:ext uri="{FF2B5EF4-FFF2-40B4-BE49-F238E27FC236}">
                <a16:creationId xmlns:a16="http://schemas.microsoft.com/office/drawing/2014/main" id="{F63B2C84-A54E-4828-AF75-0344B7ABF319}"/>
              </a:ext>
            </a:extLst>
          </p:cNvPr>
          <p:cNvSpPr/>
          <p:nvPr/>
        </p:nvSpPr>
        <p:spPr>
          <a:xfrm flipH="1">
            <a:off x="3516000" y="4488178"/>
            <a:ext cx="2286000" cy="2021841"/>
          </a:xfrm>
          <a:prstGeom prst="teardrop">
            <a:avLst>
              <a:gd name="adj" fmla="val 13871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mn-FI" sz="2800"/>
              <a:t>Maht tust mana? </a:t>
            </a:r>
            <a:endParaRPr lang="fi-FI" sz="2800"/>
          </a:p>
        </p:txBody>
      </p:sp>
      <p:sp>
        <p:nvSpPr>
          <p:cNvPr id="10" name="Kyynel 9">
            <a:extLst>
              <a:ext uri="{FF2B5EF4-FFF2-40B4-BE49-F238E27FC236}">
                <a16:creationId xmlns:a16="http://schemas.microsoft.com/office/drawing/2014/main" id="{D3947F02-6983-432C-8A13-693826E7103C}"/>
              </a:ext>
            </a:extLst>
          </p:cNvPr>
          <p:cNvSpPr/>
          <p:nvPr/>
        </p:nvSpPr>
        <p:spPr>
          <a:xfrm>
            <a:off x="7145903" y="4533899"/>
            <a:ext cx="2286000" cy="1930400"/>
          </a:xfrm>
          <a:prstGeom prst="teardrop">
            <a:avLst>
              <a:gd name="adj" fmla="val 128019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mn-FI" sz="2800"/>
              <a:t>Aaibâs pyereest</a:t>
            </a:r>
          </a:p>
          <a:p>
            <a:pPr algn="ctr"/>
            <a:r>
              <a:rPr lang="smn-FI" sz="2800"/>
              <a:t>mana!</a:t>
            </a:r>
            <a:endParaRPr lang="fi-FI" sz="2800"/>
          </a:p>
        </p:txBody>
      </p:sp>
      <p:pic>
        <p:nvPicPr>
          <p:cNvPr id="3" name="Kuva 2" descr="Heiluttava mies">
            <a:extLst>
              <a:ext uri="{FF2B5EF4-FFF2-40B4-BE49-F238E27FC236}">
                <a16:creationId xmlns:a16="http://schemas.microsoft.com/office/drawing/2014/main" id="{0317B21E-7BFC-6B2A-4712-8E4D5692E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9754" y="1502131"/>
            <a:ext cx="1495425" cy="4581525"/>
          </a:xfrm>
          <a:prstGeom prst="rect">
            <a:avLst/>
          </a:prstGeom>
        </p:spPr>
      </p:pic>
      <p:pic>
        <p:nvPicPr>
          <p:cNvPr id="4" name="Kuva 3" descr="Vanha nainen ja valkoinen hiukset">
            <a:extLst>
              <a:ext uri="{FF2B5EF4-FFF2-40B4-BE49-F238E27FC236}">
                <a16:creationId xmlns:a16="http://schemas.microsoft.com/office/drawing/2014/main" id="{72545314-46BB-61EB-7B94-1236987C0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229116" y="1783992"/>
            <a:ext cx="13335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85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ppi ja sydän">
            <a:extLst>
              <a:ext uri="{FF2B5EF4-FFF2-40B4-BE49-F238E27FC236}">
                <a16:creationId xmlns:a16="http://schemas.microsoft.com/office/drawing/2014/main" id="{945DC23B-B6A3-28B3-8BEB-E696B09A03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r="18818" b="1"/>
          <a:stretch/>
        </p:blipFill>
        <p:spPr>
          <a:xfrm>
            <a:off x="3331593" y="10"/>
            <a:ext cx="8860407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F944DF2-64BE-2800-0F22-405986B8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3" y="679269"/>
            <a:ext cx="4927595" cy="56910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b="1" dirty="0"/>
              <a:t>-</a:t>
            </a:r>
            <a:r>
              <a:rPr lang="en-US" sz="2200" b="1" dirty="0" err="1"/>
              <a:t>Pyeri</a:t>
            </a:r>
            <a:r>
              <a:rPr lang="en-US" sz="2200" b="1" dirty="0"/>
              <a:t> </a:t>
            </a:r>
            <a:r>
              <a:rPr lang="en-US" sz="2200" b="1" dirty="0" err="1"/>
              <a:t>iiđeed</a:t>
            </a:r>
            <a:r>
              <a:rPr lang="en-US" sz="2200" b="1" dirty="0"/>
              <a:t>! </a:t>
            </a:r>
            <a:br>
              <a:rPr lang="en-US" sz="1800" b="1" dirty="0"/>
            </a:br>
            <a:r>
              <a:rPr lang="en-US" sz="1600" dirty="0"/>
              <a:t>-</a:t>
            </a:r>
            <a:r>
              <a:rPr lang="en-US" sz="1600" dirty="0" err="1"/>
              <a:t>Huomenta</a:t>
            </a:r>
            <a:r>
              <a:rPr lang="en-US" sz="1600" dirty="0"/>
              <a:t>!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	-</a:t>
            </a:r>
            <a:r>
              <a:rPr lang="en-US" sz="2200" b="1" dirty="0" err="1"/>
              <a:t>Pyeri</a:t>
            </a:r>
            <a:r>
              <a:rPr lang="en-US" sz="2200" b="1" dirty="0"/>
              <a:t> </a:t>
            </a:r>
            <a:r>
              <a:rPr lang="en-US" sz="2200" b="1" dirty="0" err="1"/>
              <a:t>iiđeed</a:t>
            </a:r>
            <a:r>
              <a:rPr lang="en-US" sz="2200" b="1" dirty="0"/>
              <a:t>! Kalle </a:t>
            </a:r>
            <a:r>
              <a:rPr lang="en-US" sz="2200" b="1" dirty="0" err="1"/>
              <a:t>tijme</a:t>
            </a:r>
            <a:r>
              <a:rPr lang="en-US" sz="2200" b="1" dirty="0"/>
              <a:t> lii?</a:t>
            </a:r>
            <a:br>
              <a:rPr lang="en-US" sz="2200" b="1" dirty="0"/>
            </a:br>
            <a:r>
              <a:rPr lang="en-US" sz="2200" b="1" dirty="0"/>
              <a:t>	</a:t>
            </a:r>
            <a:r>
              <a:rPr lang="en-US" sz="1600" dirty="0"/>
              <a:t>-</a:t>
            </a:r>
            <a:r>
              <a:rPr lang="en-US" sz="1600" dirty="0" err="1"/>
              <a:t>Huomenta</a:t>
            </a:r>
            <a:r>
              <a:rPr lang="en-US" sz="1600" dirty="0"/>
              <a:t>! </a:t>
            </a:r>
            <a:r>
              <a:rPr lang="en-US" sz="1600" dirty="0" err="1"/>
              <a:t>Paljonko</a:t>
            </a:r>
            <a:r>
              <a:rPr lang="en-US" sz="1600" dirty="0"/>
              <a:t> </a:t>
            </a:r>
            <a:r>
              <a:rPr lang="en-US" sz="1600" dirty="0" err="1"/>
              <a:t>kello</a:t>
            </a:r>
            <a:r>
              <a:rPr lang="en-US" sz="1600" dirty="0"/>
              <a:t> on?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-</a:t>
            </a:r>
            <a:r>
              <a:rPr lang="en-US" sz="2200" b="1" dirty="0" err="1"/>
              <a:t>Tijme</a:t>
            </a:r>
            <a:r>
              <a:rPr lang="en-US" sz="2200" b="1" dirty="0"/>
              <a:t> lii </a:t>
            </a:r>
            <a:r>
              <a:rPr lang="en-US" sz="2200" b="1" dirty="0" err="1"/>
              <a:t>oovce</a:t>
            </a:r>
            <a:r>
              <a:rPr lang="en-US" sz="2200" b="1" dirty="0"/>
              <a:t>.</a:t>
            </a:r>
            <a:br>
              <a:rPr lang="en-US" sz="2200" b="1" dirty="0"/>
            </a:br>
            <a:r>
              <a:rPr lang="en-US" sz="2200" b="1" dirty="0"/>
              <a:t>-</a:t>
            </a:r>
            <a:r>
              <a:rPr lang="en-US" sz="1600" dirty="0" err="1"/>
              <a:t>Kello</a:t>
            </a:r>
            <a:r>
              <a:rPr lang="en-US" sz="1600" dirty="0"/>
              <a:t> on </a:t>
            </a:r>
            <a:r>
              <a:rPr lang="en-US" sz="1600" dirty="0" err="1"/>
              <a:t>yhdeksän</a:t>
            </a:r>
            <a:r>
              <a:rPr lang="en-US" sz="1600" dirty="0"/>
              <a:t>. </a:t>
            </a:r>
            <a:r>
              <a:rPr lang="en-US" sz="2200" b="1" dirty="0"/>
              <a:t>	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	-</a:t>
            </a:r>
            <a:r>
              <a:rPr lang="en-US" sz="2200" b="1" dirty="0" err="1"/>
              <a:t>Oovce</a:t>
            </a:r>
            <a:r>
              <a:rPr lang="en-US" sz="2200" b="1" dirty="0"/>
              <a:t>!? </a:t>
            </a:r>
            <a:r>
              <a:rPr lang="en-US" sz="2200" b="1" dirty="0" err="1"/>
              <a:t>Matematiktijme</a:t>
            </a:r>
            <a:r>
              <a:rPr lang="en-US" sz="2200" b="1" dirty="0"/>
              <a:t> 	</a:t>
            </a:r>
            <a:r>
              <a:rPr lang="en-US" sz="2200" b="1" dirty="0" err="1"/>
              <a:t>álgá</a:t>
            </a:r>
            <a:r>
              <a:rPr lang="en-US" sz="2200" b="1" dirty="0"/>
              <a:t> </a:t>
            </a:r>
            <a:r>
              <a:rPr lang="en-US" sz="2200" b="1" dirty="0" err="1"/>
              <a:t>tállân</a:t>
            </a:r>
            <a:r>
              <a:rPr lang="en-US" sz="2200" b="1" dirty="0"/>
              <a:t>. </a:t>
            </a:r>
            <a:br>
              <a:rPr lang="en-US" sz="2200" b="1" dirty="0"/>
            </a:br>
            <a:r>
              <a:rPr lang="en-US" sz="2200" b="1" dirty="0"/>
              <a:t>	</a:t>
            </a:r>
            <a:r>
              <a:rPr lang="en-US" sz="1600" dirty="0"/>
              <a:t>-</a:t>
            </a:r>
            <a:r>
              <a:rPr lang="en-US" sz="1600" dirty="0" err="1"/>
              <a:t>Yhdeksän</a:t>
            </a:r>
            <a:r>
              <a:rPr lang="en-US" sz="1600" dirty="0"/>
              <a:t>!? </a:t>
            </a:r>
            <a:r>
              <a:rPr lang="en-US" sz="1600" dirty="0" err="1"/>
              <a:t>Matematiikan</a:t>
            </a:r>
            <a:r>
              <a:rPr lang="en-US" sz="1600" dirty="0"/>
              <a:t> 		</a:t>
            </a:r>
            <a:r>
              <a:rPr lang="en-US" sz="1600" dirty="0" err="1"/>
              <a:t>tunti</a:t>
            </a:r>
            <a:r>
              <a:rPr lang="en-US" sz="1600" dirty="0"/>
              <a:t> </a:t>
            </a:r>
            <a:r>
              <a:rPr lang="en-US" sz="1600" dirty="0" err="1"/>
              <a:t>alkaa</a:t>
            </a:r>
            <a:r>
              <a:rPr lang="en-US" sz="1600" dirty="0"/>
              <a:t> </a:t>
            </a:r>
            <a:r>
              <a:rPr lang="en-US" sz="1600" dirty="0" err="1"/>
              <a:t>juuri</a:t>
            </a:r>
            <a:r>
              <a:rPr lang="en-US" sz="1600" dirty="0"/>
              <a:t> </a:t>
            </a:r>
            <a:r>
              <a:rPr lang="en-US" sz="1600" dirty="0" err="1"/>
              <a:t>nyt</a:t>
            </a:r>
            <a:r>
              <a:rPr lang="en-US" sz="1600" dirty="0"/>
              <a:t>.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3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ovalevykirjat">
            <a:extLst>
              <a:ext uri="{FF2B5EF4-FFF2-40B4-BE49-F238E27FC236}">
                <a16:creationId xmlns:a16="http://schemas.microsoft.com/office/drawing/2014/main" id="{AD0F06AE-0BD0-EBF5-97F9-09A49F8000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r="11883" b="-1"/>
          <a:stretch/>
        </p:blipFill>
        <p:spPr>
          <a:xfrm>
            <a:off x="3331593" y="10"/>
            <a:ext cx="8860407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BE793F-4463-7DC9-B181-16DD67A4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" y="365760"/>
            <a:ext cx="4622799" cy="63408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b="1" dirty="0" err="1"/>
              <a:t>Mii</a:t>
            </a:r>
            <a:r>
              <a:rPr lang="en-US" sz="3100" b="1" dirty="0"/>
              <a:t> lii </a:t>
            </a:r>
            <a:r>
              <a:rPr lang="en-US" sz="3100" b="1" dirty="0" err="1"/>
              <a:t>tuu</a:t>
            </a:r>
            <a:r>
              <a:rPr lang="en-US" sz="3100" b="1" dirty="0"/>
              <a:t> </a:t>
            </a:r>
            <a:r>
              <a:rPr lang="en-US" sz="3100" b="1" dirty="0" err="1"/>
              <a:t>mielâ</a:t>
            </a:r>
            <a:r>
              <a:rPr lang="en-US" sz="3100" b="1" dirty="0"/>
              <a:t> </a:t>
            </a:r>
            <a:r>
              <a:rPr lang="en-US" sz="3100" b="1" dirty="0" err="1"/>
              <a:t>oppâaamnâs</a:t>
            </a:r>
            <a:r>
              <a:rPr lang="en-US" sz="3100" b="1" dirty="0"/>
              <a:t>? </a:t>
            </a:r>
            <a:br>
              <a:rPr lang="en-US" sz="2800" b="1" dirty="0"/>
            </a:br>
            <a:r>
              <a:rPr lang="en-US" sz="2000" dirty="0" err="1"/>
              <a:t>Mikä</a:t>
            </a:r>
            <a:r>
              <a:rPr lang="en-US" sz="2000" dirty="0"/>
              <a:t> on </a:t>
            </a:r>
            <a:r>
              <a:rPr lang="en-US" sz="2000" dirty="0" err="1"/>
              <a:t>sinun</a:t>
            </a:r>
            <a:r>
              <a:rPr lang="en-US" sz="2000" dirty="0"/>
              <a:t> </a:t>
            </a:r>
            <a:r>
              <a:rPr lang="en-US" sz="2000" dirty="0" err="1"/>
              <a:t>lempioppiaine</a:t>
            </a:r>
            <a:r>
              <a:rPr lang="en-US" sz="2000" dirty="0"/>
              <a:t>?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	</a:t>
            </a:r>
            <a:r>
              <a:rPr lang="en-US" sz="2400" b="1" dirty="0" err="1"/>
              <a:t>Muu</a:t>
            </a:r>
            <a:r>
              <a:rPr lang="en-US" sz="2400" b="1" dirty="0"/>
              <a:t> </a:t>
            </a:r>
            <a:r>
              <a:rPr lang="en-US" sz="2400" b="1" dirty="0" err="1"/>
              <a:t>mielâ</a:t>
            </a:r>
            <a:r>
              <a:rPr lang="en-US" sz="2400" b="1" dirty="0"/>
              <a:t> </a:t>
            </a:r>
            <a:r>
              <a:rPr lang="en-US" sz="2400" b="1" dirty="0" err="1"/>
              <a:t>oppâaamnâs</a:t>
            </a:r>
            <a:r>
              <a:rPr lang="en-US" sz="2400" b="1" dirty="0"/>
              <a:t> 	lii… </a:t>
            </a:r>
            <a:br>
              <a:rPr lang="en-US" sz="2400" b="1" dirty="0"/>
            </a:br>
            <a:r>
              <a:rPr lang="en-US" sz="2400" b="1" dirty="0"/>
              <a:t>	</a:t>
            </a:r>
            <a:r>
              <a:rPr lang="en-US" sz="2000" dirty="0" err="1"/>
              <a:t>Lempioppiaine</a:t>
            </a:r>
            <a:r>
              <a:rPr lang="en-US" sz="2000" dirty="0"/>
              <a:t> on..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 </a:t>
            </a:r>
            <a:r>
              <a:rPr lang="en-US" sz="2400" b="1" dirty="0" err="1"/>
              <a:t>eŋgâlâskielâ</a:t>
            </a:r>
            <a:r>
              <a:rPr lang="en-US" sz="2400" b="1" dirty="0"/>
              <a:t> / </a:t>
            </a:r>
            <a:r>
              <a:rPr lang="en-US" sz="2400" b="1" dirty="0" err="1"/>
              <a:t>eenikielâ</a:t>
            </a:r>
            <a:r>
              <a:rPr lang="en-US" sz="2400" b="1" dirty="0"/>
              <a:t> / </a:t>
            </a:r>
            <a:r>
              <a:rPr lang="en-US" sz="2400" b="1" dirty="0" err="1"/>
              <a:t>lihâdem</a:t>
            </a:r>
            <a:r>
              <a:rPr lang="en-US" sz="2400" b="1" dirty="0"/>
              <a:t> / </a:t>
            </a:r>
            <a:r>
              <a:rPr lang="en-US" sz="2400" b="1" dirty="0" err="1"/>
              <a:t>fyysik</a:t>
            </a:r>
            <a:r>
              <a:rPr lang="en-US" sz="2400" b="1" dirty="0"/>
              <a:t> / </a:t>
            </a:r>
            <a:r>
              <a:rPr lang="en-US" sz="2400" b="1" dirty="0" err="1"/>
              <a:t>muusik</a:t>
            </a:r>
            <a:r>
              <a:rPr lang="en-US" sz="2400" b="1" dirty="0"/>
              <a:t> / </a:t>
            </a:r>
            <a:r>
              <a:rPr lang="en-US" sz="2400" b="1" dirty="0" err="1"/>
              <a:t>historjá</a:t>
            </a:r>
            <a:r>
              <a:rPr lang="en-US" sz="2400" b="1" dirty="0"/>
              <a:t> / </a:t>
            </a:r>
            <a:r>
              <a:rPr lang="en-US" sz="2400" b="1" dirty="0" err="1"/>
              <a:t>kuvvimtáiđu</a:t>
            </a:r>
            <a:r>
              <a:rPr lang="en-US" sz="2400" b="1" dirty="0"/>
              <a:t> / </a:t>
            </a:r>
            <a:r>
              <a:rPr lang="en-US" sz="2400" b="1" dirty="0" err="1"/>
              <a:t>matematiik</a:t>
            </a:r>
            <a:r>
              <a:rPr lang="en-US" sz="2400" b="1" dirty="0"/>
              <a:t> / </a:t>
            </a:r>
            <a:r>
              <a:rPr lang="en-US" sz="2400" b="1" dirty="0" err="1"/>
              <a:t>ránskákielâ</a:t>
            </a:r>
            <a:r>
              <a:rPr lang="en-US" sz="2400" b="1" dirty="0"/>
              <a:t> / </a:t>
            </a:r>
            <a:r>
              <a:rPr lang="en-US" sz="2400" b="1" dirty="0" err="1"/>
              <a:t>biologia</a:t>
            </a:r>
            <a:r>
              <a:rPr lang="en-US" sz="2400" b="1" dirty="0"/>
              <a:t> / </a:t>
            </a:r>
            <a:r>
              <a:rPr lang="en-US" sz="2400" b="1" dirty="0" err="1"/>
              <a:t>eennâmtiätu</a:t>
            </a:r>
            <a:r>
              <a:rPr lang="en-US" sz="2400" b="1" dirty="0"/>
              <a:t> / </a:t>
            </a:r>
            <a:r>
              <a:rPr lang="en-US" sz="2400" b="1" dirty="0" err="1"/>
              <a:t>ruotâkielâ</a:t>
            </a:r>
            <a:r>
              <a:rPr lang="en-US" sz="2400" b="1" dirty="0"/>
              <a:t> / </a:t>
            </a:r>
            <a:r>
              <a:rPr lang="en-US" sz="2400" b="1" dirty="0" err="1"/>
              <a:t>anarâškielâ</a:t>
            </a:r>
            <a:r>
              <a:rPr lang="en-US" sz="2400" b="1" dirty="0"/>
              <a:t> /  </a:t>
            </a:r>
            <a:r>
              <a:rPr lang="en-US" sz="2400" b="1" dirty="0" err="1"/>
              <a:t>kietâtyeji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Must </a:t>
            </a:r>
            <a:r>
              <a:rPr lang="en-US" sz="2400" b="1" dirty="0" err="1"/>
              <a:t>ij</a:t>
            </a:r>
            <a:r>
              <a:rPr lang="en-US" sz="2400" b="1" dirty="0"/>
              <a:t> </a:t>
            </a:r>
            <a:r>
              <a:rPr lang="en-US" sz="2400" b="1" dirty="0" err="1"/>
              <a:t>lah</a:t>
            </a:r>
            <a:r>
              <a:rPr lang="en-US" sz="2400" b="1" dirty="0"/>
              <a:t> </a:t>
            </a:r>
            <a:r>
              <a:rPr lang="en-US" sz="2400" b="1" dirty="0" err="1"/>
              <a:t>mielâoppâaamnâs</a:t>
            </a:r>
            <a:r>
              <a:rPr lang="en-US" sz="2400" b="1" dirty="0"/>
              <a:t>. Mun </a:t>
            </a:r>
            <a:r>
              <a:rPr lang="en-US" sz="2400" b="1" dirty="0" err="1"/>
              <a:t>jiem</a:t>
            </a:r>
            <a:r>
              <a:rPr lang="en-US" sz="2400" b="1" dirty="0"/>
              <a:t> </a:t>
            </a:r>
            <a:r>
              <a:rPr lang="en-US" sz="2400" b="1" dirty="0" err="1"/>
              <a:t>lijkkuu</a:t>
            </a:r>
            <a:r>
              <a:rPr lang="en-US" sz="2400" b="1" dirty="0"/>
              <a:t> </a:t>
            </a:r>
            <a:r>
              <a:rPr lang="en-US" sz="2400" b="1" dirty="0" err="1"/>
              <a:t>škoovlân</a:t>
            </a:r>
            <a:r>
              <a:rPr lang="en-US" sz="2400" b="1" dirty="0"/>
              <a:t>. </a:t>
            </a:r>
            <a:br>
              <a:rPr lang="en-US" sz="2400" b="1" dirty="0"/>
            </a:br>
            <a:r>
              <a:rPr lang="en-US" sz="1800" dirty="0" err="1"/>
              <a:t>Minulla</a:t>
            </a:r>
            <a:r>
              <a:rPr lang="en-US" sz="1800" dirty="0"/>
              <a:t> </a:t>
            </a:r>
            <a:r>
              <a:rPr lang="en-US" sz="1800" dirty="0" err="1"/>
              <a:t>ei</a:t>
            </a:r>
            <a:r>
              <a:rPr lang="en-US" sz="1800" dirty="0"/>
              <a:t> ole </a:t>
            </a:r>
            <a:r>
              <a:rPr lang="en-US" sz="1800" dirty="0" err="1"/>
              <a:t>lempiainetta</a:t>
            </a:r>
            <a:r>
              <a:rPr lang="en-US" sz="1800" dirty="0"/>
              <a:t>. En </a:t>
            </a:r>
            <a:r>
              <a:rPr lang="en-US" sz="1800" dirty="0" err="1"/>
              <a:t>tykkää</a:t>
            </a:r>
            <a:r>
              <a:rPr lang="en-US" sz="1800" dirty="0"/>
              <a:t> </a:t>
            </a:r>
            <a:r>
              <a:rPr lang="en-US" sz="1800" dirty="0" err="1"/>
              <a:t>koulusta</a:t>
            </a:r>
            <a:r>
              <a:rPr lang="en-US" sz="1800" dirty="0"/>
              <a:t>.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 </a:t>
            </a:r>
          </a:p>
        </p:txBody>
      </p:sp>
      <p:sp>
        <p:nvSpPr>
          <p:cNvPr id="51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reolipino">
            <a:extLst>
              <a:ext uri="{FF2B5EF4-FFF2-40B4-BE49-F238E27FC236}">
                <a16:creationId xmlns:a16="http://schemas.microsoft.com/office/drawing/2014/main" id="{B01B90B5-A8FA-AE0D-77E4-57F9D2691E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0199" r="3560" b="-1"/>
          <a:stretch/>
        </p:blipFill>
        <p:spPr>
          <a:xfrm>
            <a:off x="3331593" y="10"/>
            <a:ext cx="8860407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70B3F1-8A26-E4A0-42B2-A5655628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3212"/>
            <a:ext cx="4857225" cy="63079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 dirty="0"/>
              <a:t>-</a:t>
            </a:r>
            <a:r>
              <a:rPr lang="en-US" sz="2400" b="1" dirty="0" err="1"/>
              <a:t>Lii-uv</a:t>
            </a:r>
            <a:r>
              <a:rPr lang="en-US" sz="2400" b="1" dirty="0"/>
              <a:t> jo </a:t>
            </a:r>
            <a:r>
              <a:rPr lang="en-US" sz="2400" b="1" dirty="0" err="1"/>
              <a:t>purâdemäigi</a:t>
            </a:r>
            <a:r>
              <a:rPr lang="en-US" sz="2400" b="1" dirty="0"/>
              <a:t>? </a:t>
            </a:r>
            <a:br>
              <a:rPr lang="en-US" sz="2400" b="1" dirty="0"/>
            </a:br>
            <a:r>
              <a:rPr lang="en-US" sz="1800" dirty="0"/>
              <a:t>-Onko jo </a:t>
            </a:r>
            <a:r>
              <a:rPr lang="en-US" sz="1800" dirty="0" err="1"/>
              <a:t>ruoka-aika</a:t>
            </a:r>
            <a:r>
              <a:rPr lang="en-US" sz="1800" dirty="0"/>
              <a:t>?</a:t>
            </a:r>
            <a:br>
              <a:rPr lang="en-US" sz="2400" b="1" dirty="0"/>
            </a:br>
            <a:r>
              <a:rPr lang="en-US" sz="2400" b="1" dirty="0"/>
              <a:t>						            	-Tot lii </a:t>
            </a:r>
            <a:r>
              <a:rPr lang="en-US" sz="2400" b="1" dirty="0" err="1"/>
              <a:t>forgâ</a:t>
            </a:r>
            <a:r>
              <a:rPr lang="en-US" sz="2400" b="1" dirty="0"/>
              <a:t>. </a:t>
            </a:r>
            <a:br>
              <a:rPr lang="en-US" sz="2400" b="1" dirty="0"/>
            </a:br>
            <a:r>
              <a:rPr lang="en-US" sz="2400" b="1" dirty="0"/>
              <a:t>			</a:t>
            </a:r>
            <a:r>
              <a:rPr lang="en-US" sz="1800" dirty="0"/>
              <a:t>-Se on </a:t>
            </a:r>
            <a:r>
              <a:rPr lang="en-US" sz="1800" dirty="0" err="1"/>
              <a:t>kohta</a:t>
            </a:r>
            <a:r>
              <a:rPr lang="en-US" sz="1800" dirty="0"/>
              <a:t>.</a:t>
            </a:r>
            <a:br>
              <a:rPr lang="en-US" sz="1800" dirty="0"/>
            </a:br>
            <a:br>
              <a:rPr lang="en-US" sz="1800" b="1" dirty="0"/>
            </a:br>
            <a:r>
              <a:rPr lang="en-US" sz="2400" b="1" dirty="0"/>
              <a:t>-</a:t>
            </a:r>
            <a:r>
              <a:rPr lang="en-US" sz="2400" b="1" dirty="0" err="1"/>
              <a:t>Mii</a:t>
            </a:r>
            <a:r>
              <a:rPr lang="en-US" sz="2400" b="1" dirty="0"/>
              <a:t> lii </a:t>
            </a:r>
            <a:r>
              <a:rPr lang="en-US" sz="2400" b="1" dirty="0" err="1"/>
              <a:t>purrâmuššân</a:t>
            </a:r>
            <a:r>
              <a:rPr lang="en-US" sz="2400" b="1" dirty="0"/>
              <a:t> </a:t>
            </a:r>
            <a:r>
              <a:rPr lang="en-US" sz="2400" b="1" dirty="0" err="1"/>
              <a:t>onne</a:t>
            </a:r>
            <a:r>
              <a:rPr lang="en-US" sz="2400" b="1" dirty="0"/>
              <a:t>?</a:t>
            </a:r>
            <a:br>
              <a:rPr lang="en-US" sz="2400" b="1" dirty="0"/>
            </a:br>
            <a:r>
              <a:rPr lang="en-US" sz="1800" dirty="0"/>
              <a:t>-</a:t>
            </a:r>
            <a:r>
              <a:rPr lang="en-US" sz="1800" dirty="0" err="1"/>
              <a:t>Mitä</a:t>
            </a:r>
            <a:r>
              <a:rPr lang="en-US" sz="1800" dirty="0"/>
              <a:t> on </a:t>
            </a:r>
            <a:r>
              <a:rPr lang="en-US" sz="1800" dirty="0" err="1"/>
              <a:t>ruokana</a:t>
            </a:r>
            <a:r>
              <a:rPr lang="en-US" sz="1800" dirty="0"/>
              <a:t> </a:t>
            </a:r>
            <a:r>
              <a:rPr lang="en-US" sz="1800" dirty="0" err="1"/>
              <a:t>tänään</a:t>
            </a:r>
            <a:r>
              <a:rPr lang="en-US" sz="1800" dirty="0"/>
              <a:t>?</a:t>
            </a:r>
            <a:br>
              <a:rPr lang="en-US" sz="2400" b="1" dirty="0"/>
            </a:br>
            <a:r>
              <a:rPr lang="en-US" sz="2400" b="1" dirty="0"/>
              <a:t>					          			-</a:t>
            </a:r>
            <a:r>
              <a:rPr lang="en-US" sz="2400" b="1" dirty="0" err="1"/>
              <a:t>Kyelimääli</a:t>
            </a:r>
            <a:r>
              <a:rPr lang="en-US" sz="2400" b="1" dirty="0"/>
              <a:t>. </a:t>
            </a:r>
            <a:br>
              <a:rPr lang="en-US" sz="2400" b="1" dirty="0"/>
            </a:br>
            <a:r>
              <a:rPr lang="en-US" sz="2400" b="1" dirty="0"/>
              <a:t>			</a:t>
            </a:r>
            <a:r>
              <a:rPr lang="en-US" sz="1800" dirty="0"/>
              <a:t>-</a:t>
            </a:r>
            <a:r>
              <a:rPr lang="en-US" sz="1800" dirty="0" err="1"/>
              <a:t>Kalakeittoa</a:t>
            </a:r>
            <a:r>
              <a:rPr lang="en-US" sz="1800" dirty="0"/>
              <a:t>.</a:t>
            </a:r>
            <a:br>
              <a:rPr lang="en-US" sz="2400" b="1" dirty="0"/>
            </a:br>
            <a:r>
              <a:rPr lang="en-US" sz="2400" b="1" dirty="0"/>
              <a:t>-Must lii jo </a:t>
            </a:r>
            <a:r>
              <a:rPr lang="en-US" sz="2400" b="1" dirty="0" err="1"/>
              <a:t>nelgi</a:t>
            </a:r>
            <a:r>
              <a:rPr lang="en-US" sz="2400" b="1" dirty="0"/>
              <a:t>.</a:t>
            </a:r>
            <a:br>
              <a:rPr lang="en-US" sz="2400" b="1" dirty="0"/>
            </a:br>
            <a:r>
              <a:rPr lang="en-US" sz="1800" dirty="0"/>
              <a:t>-</a:t>
            </a:r>
            <a:r>
              <a:rPr lang="en-US" sz="1800" dirty="0" err="1"/>
              <a:t>Minulla</a:t>
            </a:r>
            <a:r>
              <a:rPr lang="en-US" sz="1800" dirty="0"/>
              <a:t> on jo </a:t>
            </a:r>
            <a:r>
              <a:rPr lang="en-US" sz="1800" dirty="0" err="1"/>
              <a:t>nälkä</a:t>
            </a:r>
            <a:r>
              <a:rPr lang="en-US" sz="1800" dirty="0"/>
              <a:t>.</a:t>
            </a:r>
            <a:br>
              <a:rPr lang="en-US" sz="2400" b="1" dirty="0"/>
            </a:br>
            <a:r>
              <a:rPr lang="en-US" sz="2400" b="1" dirty="0"/>
              <a:t>			-Must </a:t>
            </a:r>
            <a:r>
              <a:rPr lang="en-US" sz="2400" b="1" dirty="0" err="1"/>
              <a:t>še</a:t>
            </a:r>
            <a:r>
              <a:rPr lang="en-US" sz="2400" b="1" dirty="0"/>
              <a:t>!</a:t>
            </a:r>
            <a:br>
              <a:rPr lang="en-US" sz="2400" b="1" dirty="0"/>
            </a:br>
            <a:r>
              <a:rPr lang="en-US" sz="2400" b="1" dirty="0"/>
              <a:t>			</a:t>
            </a:r>
            <a:r>
              <a:rPr lang="en-US" sz="1800" dirty="0"/>
              <a:t>-</a:t>
            </a:r>
            <a:r>
              <a:rPr lang="en-US" sz="1800" dirty="0" err="1"/>
              <a:t>Niin</a:t>
            </a:r>
            <a:r>
              <a:rPr lang="en-US" sz="1800" dirty="0"/>
              <a:t> </a:t>
            </a:r>
            <a:r>
              <a:rPr lang="en-US" sz="1800" dirty="0" err="1"/>
              <a:t>mullakin</a:t>
            </a:r>
            <a:r>
              <a:rPr lang="en-US" sz="1800" dirty="0"/>
              <a:t>! </a:t>
            </a:r>
            <a:r>
              <a:rPr lang="en-US" sz="1100" b="1" dirty="0"/>
              <a:t>			</a:t>
            </a:r>
            <a:r>
              <a:rPr lang="en-US" sz="1400" b="1" dirty="0"/>
              <a:t>			</a:t>
            </a:r>
            <a:br>
              <a:rPr lang="en-US" sz="1400" b="1" dirty="0"/>
            </a:br>
            <a:r>
              <a:rPr lang="en-US" sz="1400" dirty="0"/>
              <a:t> </a:t>
            </a:r>
          </a:p>
        </p:txBody>
      </p:sp>
      <p:sp>
        <p:nvSpPr>
          <p:cNvPr id="49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ppt/theme/theme2.xml><?xml version="1.0" encoding="utf-8"?>
<a:theme xmlns:a="http://schemas.openxmlformats.org/drawingml/2006/main" name="Rajattu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520</Words>
  <Application>Microsoft Office PowerPoint</Application>
  <PresentationFormat>Laajakuva</PresentationFormat>
  <Paragraphs>71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11</vt:i4>
      </vt:variant>
    </vt:vector>
  </HeadingPairs>
  <TitlesOfParts>
    <vt:vector size="18" baseType="lpstr">
      <vt:lpstr>Arial</vt:lpstr>
      <vt:lpstr>Avenir Next LT Pro</vt:lpstr>
      <vt:lpstr>Calibri</vt:lpstr>
      <vt:lpstr>Franklin Gothic Book</vt:lpstr>
      <vt:lpstr>Sitka Banner</vt:lpstr>
      <vt:lpstr>HeadlinesVTI</vt:lpstr>
      <vt:lpstr>Rajattu</vt:lpstr>
      <vt:lpstr>Inarinsaame -Anarâškielâ   Kohtaamisia koulussa - Kuáhtáámeh škoovlâst</vt:lpstr>
      <vt:lpstr>Onne</vt:lpstr>
      <vt:lpstr>Inarinsaame</vt:lpstr>
      <vt:lpstr>Inarinsaamen kirjaimia</vt:lpstr>
      <vt:lpstr>Tervehtiminen</vt:lpstr>
      <vt:lpstr>PowerPoint-esitys</vt:lpstr>
      <vt:lpstr>-Pyeri iiđeed!  -Huomenta!    -Pyeri iiđeed! Kalle tijme lii?  -Huomenta! Paljonko kello on?  -Tijme lii oovce. -Kello on yhdeksän.      -Oovce!? Matematiktijme  álgá tállân.   -Yhdeksän!? Matematiikan   tunti alkaa juuri nyt.   </vt:lpstr>
      <vt:lpstr>Mii lii tuu mielâ oppâaamnâs?  Mikä on sinun lempioppiaine?   Muu mielâ oppâaamnâs  lii…   Lempioppiaine on..   eŋgâlâskielâ / eenikielâ / lihâdem / fyysik / muusik / historjá / kuvvimtáiđu / matematiik / ránskákielâ / biologia / eennâmtiätu / ruotâkielâ / anarâškielâ /  kietâtyeji    Must ij lah mielâoppâaamnâs. Mun jiem lijkkuu škoovlân.  Minulla ei ole lempiainetta. En tykkää koulusta.   </vt:lpstr>
      <vt:lpstr>-Lii-uv jo purâdemäigi?  -Onko jo ruoka-aika?                    -Tot lii forgâ.     -Se on kohta.  -Mii lii purrâmuššân onne? -Mitä on ruokana tänään?                   -Kyelimääli.     -Kalakeittoa. -Must lii jo nelgi. -Minulla on jo nälkä.    -Must še!    -Niin mullakin!         </vt:lpstr>
      <vt:lpstr>PowerPoint-esitys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Inarinsaamea illan pimeydessä</dc:title>
  <dc:creator>Ruska Haavisto</dc:creator>
  <cp:lastModifiedBy>Laura Ylinampa</cp:lastModifiedBy>
  <cp:revision>12</cp:revision>
  <dcterms:created xsi:type="dcterms:W3CDTF">2023-10-11T12:54:22Z</dcterms:created>
  <dcterms:modified xsi:type="dcterms:W3CDTF">2024-10-22T05:29:37Z</dcterms:modified>
</cp:coreProperties>
</file>