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</p:sldMasterIdLst>
  <p:notesMasterIdLst>
    <p:notesMasterId r:id="rId18"/>
  </p:notesMasterIdLst>
  <p:sldIdLst>
    <p:sldId id="257" r:id="rId5"/>
    <p:sldId id="270" r:id="rId6"/>
    <p:sldId id="258" r:id="rId7"/>
    <p:sldId id="263" r:id="rId8"/>
    <p:sldId id="264" r:id="rId9"/>
    <p:sldId id="265" r:id="rId10"/>
    <p:sldId id="269" r:id="rId11"/>
    <p:sldId id="261" r:id="rId12"/>
    <p:sldId id="259" r:id="rId13"/>
    <p:sldId id="262" r:id="rId14"/>
    <p:sldId id="267" r:id="rId15"/>
    <p:sldId id="271" r:id="rId16"/>
    <p:sldId id="266" r:id="rId17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A1D244-B158-493E-85C4-AD7F0A80273F}" v="21" dt="2024-03-20T13:40:47.347"/>
    <p1510:client id="{9B42D236-3A82-9E92-E650-5739BDE3E503}" v="12" dt="2024-03-20T14:25:24.213"/>
    <p1510:client id="{C1DEB7AE-A646-47CD-8222-DD6716554D0D}" v="67" dt="2024-03-20T13:53:41.6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la Magga" userId="S::arla.magga_samediggi.fi#ext#@utsjokiedu.onmicrosoft.com::461a608b-a403-4dda-9e18-522096883119" providerId="AD" clId="Web-{94022613-8095-45C9-B836-C95CD53FBDF1}"/>
    <pc:docChg chg="modSld">
      <pc:chgData name="Arla Magga" userId="S::arla.magga_samediggi.fi#ext#@utsjokiedu.onmicrosoft.com::461a608b-a403-4dda-9e18-522096883119" providerId="AD" clId="Web-{94022613-8095-45C9-B836-C95CD53FBDF1}" dt="2023-03-15T15:50:01.682" v="0" actId="14100"/>
      <pc:docMkLst>
        <pc:docMk/>
      </pc:docMkLst>
      <pc:sldChg chg="modSp">
        <pc:chgData name="Arla Magga" userId="S::arla.magga_samediggi.fi#ext#@utsjokiedu.onmicrosoft.com::461a608b-a403-4dda-9e18-522096883119" providerId="AD" clId="Web-{94022613-8095-45C9-B836-C95CD53FBDF1}" dt="2023-03-15T15:50:01.682" v="0" actId="14100"/>
        <pc:sldMkLst>
          <pc:docMk/>
          <pc:sldMk cId="3040853210" sldId="269"/>
        </pc:sldMkLst>
        <pc:spChg chg="mod">
          <ac:chgData name="Arla Magga" userId="S::arla.magga_samediggi.fi#ext#@utsjokiedu.onmicrosoft.com::461a608b-a403-4dda-9e18-522096883119" providerId="AD" clId="Web-{94022613-8095-45C9-B836-C95CD53FBDF1}" dt="2023-03-15T15:50:01.682" v="0" actId="14100"/>
          <ac:spMkLst>
            <pc:docMk/>
            <pc:sldMk cId="3040853210" sldId="269"/>
            <ac:spMk id="3" creationId="{00000000-0000-0000-0000-000000000000}"/>
          </ac:spMkLst>
        </pc:spChg>
      </pc:sldChg>
    </pc:docChg>
  </pc:docChgLst>
  <pc:docChgLst>
    <pc:chgData name="Laura Ylinampa" userId="S::laura.ylinampa@edu.utsjoki.fi::e0695581-4f71-4dcd-baae-1f3cbc3ffa68" providerId="AD" clId="Web-{9B42D236-3A82-9E92-E650-5739BDE3E503}"/>
    <pc:docChg chg="modSld">
      <pc:chgData name="Laura Ylinampa" userId="S::laura.ylinampa@edu.utsjoki.fi::e0695581-4f71-4dcd-baae-1f3cbc3ffa68" providerId="AD" clId="Web-{9B42D236-3A82-9E92-E650-5739BDE3E503}" dt="2024-03-20T14:25:24.213" v="11" actId="20577"/>
      <pc:docMkLst>
        <pc:docMk/>
      </pc:docMkLst>
      <pc:sldChg chg="modSp">
        <pc:chgData name="Laura Ylinampa" userId="S::laura.ylinampa@edu.utsjoki.fi::e0695581-4f71-4dcd-baae-1f3cbc3ffa68" providerId="AD" clId="Web-{9B42D236-3A82-9E92-E650-5739BDE3E503}" dt="2024-03-20T14:25:24.213" v="11" actId="20577"/>
        <pc:sldMkLst>
          <pc:docMk/>
          <pc:sldMk cId="3773913128" sldId="258"/>
        </pc:sldMkLst>
        <pc:spChg chg="mod">
          <ac:chgData name="Laura Ylinampa" userId="S::laura.ylinampa@edu.utsjoki.fi::e0695581-4f71-4dcd-baae-1f3cbc3ffa68" providerId="AD" clId="Web-{9B42D236-3A82-9E92-E650-5739BDE3E503}" dt="2024-03-20T14:25:24.213" v="11" actId="20577"/>
          <ac:spMkLst>
            <pc:docMk/>
            <pc:sldMk cId="3773913128" sldId="258"/>
            <ac:spMk id="3" creationId="{00000000-0000-0000-0000-000000000000}"/>
          </ac:spMkLst>
        </pc:spChg>
      </pc:sldChg>
    </pc:docChg>
  </pc:docChgLst>
  <pc:docChgLst>
    <pc:chgData name="Hanna Helander" userId="S::hanna.helander@edu.utsjoki.fi::30bf06f5-4856-40c0-825d-5ed60e67374b" providerId="AD" clId="Web-{B32348AD-77CB-456C-9F37-D6F96EA4C484}"/>
    <pc:docChg chg="addSld delSld addMainMaster modMainMaster">
      <pc:chgData name="Hanna Helander" userId="S::hanna.helander@edu.utsjoki.fi::30bf06f5-4856-40c0-825d-5ed60e67374b" providerId="AD" clId="Web-{B32348AD-77CB-456C-9F37-D6F96EA4C484}" dt="2023-03-15T15:58:25.975" v="3"/>
      <pc:docMkLst>
        <pc:docMk/>
      </pc:docMkLst>
      <pc:sldChg chg="new del">
        <pc:chgData name="Hanna Helander" userId="S::hanna.helander@edu.utsjoki.fi::30bf06f5-4856-40c0-825d-5ed60e67374b" providerId="AD" clId="Web-{B32348AD-77CB-456C-9F37-D6F96EA4C484}" dt="2023-03-15T15:58:12.928" v="2"/>
        <pc:sldMkLst>
          <pc:docMk/>
          <pc:sldMk cId="2450058011" sldId="273"/>
        </pc:sldMkLst>
      </pc:sldChg>
      <pc:sldChg chg="add">
        <pc:chgData name="Hanna Helander" userId="S::hanna.helander@edu.utsjoki.fi::30bf06f5-4856-40c0-825d-5ed60e67374b" providerId="AD" clId="Web-{B32348AD-77CB-456C-9F37-D6F96EA4C484}" dt="2023-03-15T15:58:05.647" v="1"/>
        <pc:sldMkLst>
          <pc:docMk/>
          <pc:sldMk cId="437677843" sldId="274"/>
        </pc:sldMkLst>
      </pc:sldChg>
      <pc:sldChg chg="add">
        <pc:chgData name="Hanna Helander" userId="S::hanna.helander@edu.utsjoki.fi::30bf06f5-4856-40c0-825d-5ed60e67374b" providerId="AD" clId="Web-{B32348AD-77CB-456C-9F37-D6F96EA4C484}" dt="2023-03-15T15:58:25.975" v="3"/>
        <pc:sldMkLst>
          <pc:docMk/>
          <pc:sldMk cId="1632647587" sldId="275"/>
        </pc:sldMkLst>
      </pc:sldChg>
      <pc:sldMasterChg chg="add addSldLayout">
        <pc:chgData name="Hanna Helander" userId="S::hanna.helander@edu.utsjoki.fi::30bf06f5-4856-40c0-825d-5ed60e67374b" providerId="AD" clId="Web-{B32348AD-77CB-456C-9F37-D6F96EA4C484}" dt="2023-03-15T15:58:05.647" v="1"/>
        <pc:sldMasterMkLst>
          <pc:docMk/>
          <pc:sldMasterMk cId="3323568399" sldId="2147483648"/>
        </pc:sldMasterMkLst>
        <pc:sldLayoutChg chg="add">
          <pc:chgData name="Hanna Helander" userId="S::hanna.helander@edu.utsjoki.fi::30bf06f5-4856-40c0-825d-5ed60e67374b" providerId="AD" clId="Web-{B32348AD-77CB-456C-9F37-D6F96EA4C484}" dt="2023-03-15T15:58:05.647" v="1"/>
          <pc:sldLayoutMkLst>
            <pc:docMk/>
            <pc:sldMasterMk cId="3323568399" sldId="2147483648"/>
            <pc:sldLayoutMk cId="2939013431" sldId="2147483649"/>
          </pc:sldLayoutMkLst>
        </pc:sldLayoutChg>
        <pc:sldLayoutChg chg="add">
          <pc:chgData name="Hanna Helander" userId="S::hanna.helander@edu.utsjoki.fi::30bf06f5-4856-40c0-825d-5ed60e67374b" providerId="AD" clId="Web-{B32348AD-77CB-456C-9F37-D6F96EA4C484}" dt="2023-03-15T15:58:05.647" v="1"/>
          <pc:sldLayoutMkLst>
            <pc:docMk/>
            <pc:sldMasterMk cId="3323568399" sldId="2147483648"/>
            <pc:sldLayoutMk cId="120135266" sldId="2147483650"/>
          </pc:sldLayoutMkLst>
        </pc:sldLayoutChg>
        <pc:sldLayoutChg chg="add">
          <pc:chgData name="Hanna Helander" userId="S::hanna.helander@edu.utsjoki.fi::30bf06f5-4856-40c0-825d-5ed60e67374b" providerId="AD" clId="Web-{B32348AD-77CB-456C-9F37-D6F96EA4C484}" dt="2023-03-15T15:58:05.647" v="1"/>
          <pc:sldLayoutMkLst>
            <pc:docMk/>
            <pc:sldMasterMk cId="3323568399" sldId="2147483648"/>
            <pc:sldLayoutMk cId="2842162443" sldId="2147483651"/>
          </pc:sldLayoutMkLst>
        </pc:sldLayoutChg>
        <pc:sldLayoutChg chg="add">
          <pc:chgData name="Hanna Helander" userId="S::hanna.helander@edu.utsjoki.fi::30bf06f5-4856-40c0-825d-5ed60e67374b" providerId="AD" clId="Web-{B32348AD-77CB-456C-9F37-D6F96EA4C484}" dt="2023-03-15T15:58:05.647" v="1"/>
          <pc:sldLayoutMkLst>
            <pc:docMk/>
            <pc:sldMasterMk cId="3323568399" sldId="2147483648"/>
            <pc:sldLayoutMk cId="3639615540" sldId="2147483652"/>
          </pc:sldLayoutMkLst>
        </pc:sldLayoutChg>
        <pc:sldLayoutChg chg="add">
          <pc:chgData name="Hanna Helander" userId="S::hanna.helander@edu.utsjoki.fi::30bf06f5-4856-40c0-825d-5ed60e67374b" providerId="AD" clId="Web-{B32348AD-77CB-456C-9F37-D6F96EA4C484}" dt="2023-03-15T15:58:05.647" v="1"/>
          <pc:sldLayoutMkLst>
            <pc:docMk/>
            <pc:sldMasterMk cId="3323568399" sldId="2147483648"/>
            <pc:sldLayoutMk cId="960741279" sldId="2147483653"/>
          </pc:sldLayoutMkLst>
        </pc:sldLayoutChg>
        <pc:sldLayoutChg chg="add">
          <pc:chgData name="Hanna Helander" userId="S::hanna.helander@edu.utsjoki.fi::30bf06f5-4856-40c0-825d-5ed60e67374b" providerId="AD" clId="Web-{B32348AD-77CB-456C-9F37-D6F96EA4C484}" dt="2023-03-15T15:58:05.647" v="1"/>
          <pc:sldLayoutMkLst>
            <pc:docMk/>
            <pc:sldMasterMk cId="3323568399" sldId="2147483648"/>
            <pc:sldLayoutMk cId="2184149361" sldId="2147483654"/>
          </pc:sldLayoutMkLst>
        </pc:sldLayoutChg>
        <pc:sldLayoutChg chg="add">
          <pc:chgData name="Hanna Helander" userId="S::hanna.helander@edu.utsjoki.fi::30bf06f5-4856-40c0-825d-5ed60e67374b" providerId="AD" clId="Web-{B32348AD-77CB-456C-9F37-D6F96EA4C484}" dt="2023-03-15T15:58:05.647" v="1"/>
          <pc:sldLayoutMkLst>
            <pc:docMk/>
            <pc:sldMasterMk cId="3323568399" sldId="2147483648"/>
            <pc:sldLayoutMk cId="4099038473" sldId="2147483655"/>
          </pc:sldLayoutMkLst>
        </pc:sldLayoutChg>
        <pc:sldLayoutChg chg="add">
          <pc:chgData name="Hanna Helander" userId="S::hanna.helander@edu.utsjoki.fi::30bf06f5-4856-40c0-825d-5ed60e67374b" providerId="AD" clId="Web-{B32348AD-77CB-456C-9F37-D6F96EA4C484}" dt="2023-03-15T15:58:05.647" v="1"/>
          <pc:sldLayoutMkLst>
            <pc:docMk/>
            <pc:sldMasterMk cId="3323568399" sldId="2147483648"/>
            <pc:sldLayoutMk cId="4117520240" sldId="2147483656"/>
          </pc:sldLayoutMkLst>
        </pc:sldLayoutChg>
        <pc:sldLayoutChg chg="add">
          <pc:chgData name="Hanna Helander" userId="S::hanna.helander@edu.utsjoki.fi::30bf06f5-4856-40c0-825d-5ed60e67374b" providerId="AD" clId="Web-{B32348AD-77CB-456C-9F37-D6F96EA4C484}" dt="2023-03-15T15:58:05.647" v="1"/>
          <pc:sldLayoutMkLst>
            <pc:docMk/>
            <pc:sldMasterMk cId="3323568399" sldId="2147483648"/>
            <pc:sldLayoutMk cId="546681745" sldId="2147483657"/>
          </pc:sldLayoutMkLst>
        </pc:sldLayoutChg>
        <pc:sldLayoutChg chg="add">
          <pc:chgData name="Hanna Helander" userId="S::hanna.helander@edu.utsjoki.fi::30bf06f5-4856-40c0-825d-5ed60e67374b" providerId="AD" clId="Web-{B32348AD-77CB-456C-9F37-D6F96EA4C484}" dt="2023-03-15T15:58:05.647" v="1"/>
          <pc:sldLayoutMkLst>
            <pc:docMk/>
            <pc:sldMasterMk cId="3323568399" sldId="2147483648"/>
            <pc:sldLayoutMk cId="2277555024" sldId="2147483658"/>
          </pc:sldLayoutMkLst>
        </pc:sldLayoutChg>
        <pc:sldLayoutChg chg="add">
          <pc:chgData name="Hanna Helander" userId="S::hanna.helander@edu.utsjoki.fi::30bf06f5-4856-40c0-825d-5ed60e67374b" providerId="AD" clId="Web-{B32348AD-77CB-456C-9F37-D6F96EA4C484}" dt="2023-03-15T15:58:05.647" v="1"/>
          <pc:sldLayoutMkLst>
            <pc:docMk/>
            <pc:sldMasterMk cId="3323568399" sldId="2147483648"/>
            <pc:sldLayoutMk cId="3632072304" sldId="2147483659"/>
          </pc:sldLayoutMkLst>
        </pc:sldLayoutChg>
        <pc:sldLayoutChg chg="add">
          <pc:chgData name="Hanna Helander" userId="S::hanna.helander@edu.utsjoki.fi::30bf06f5-4856-40c0-825d-5ed60e67374b" providerId="AD" clId="Web-{B32348AD-77CB-456C-9F37-D6F96EA4C484}" dt="2023-03-15T15:58:05.647" v="1"/>
          <pc:sldLayoutMkLst>
            <pc:docMk/>
            <pc:sldMasterMk cId="3323568399" sldId="2147483648"/>
            <pc:sldLayoutMk cId="3819345977" sldId="2147483660"/>
          </pc:sldLayoutMkLst>
        </pc:sldLayoutChg>
      </pc:sldMasterChg>
      <pc:sldMasterChg chg="replId modSldLayout">
        <pc:chgData name="Hanna Helander" userId="S::hanna.helander@edu.utsjoki.fi::30bf06f5-4856-40c0-825d-5ed60e67374b" providerId="AD" clId="Web-{B32348AD-77CB-456C-9F37-D6F96EA4C484}" dt="2023-03-15T15:58:05.647" v="1"/>
        <pc:sldMasterMkLst>
          <pc:docMk/>
          <pc:sldMasterMk cId="2317508959" sldId="2147483661"/>
        </pc:sldMasterMkLst>
        <pc:sldLayoutChg chg="replId">
          <pc:chgData name="Hanna Helander" userId="S::hanna.helander@edu.utsjoki.fi::30bf06f5-4856-40c0-825d-5ed60e67374b" providerId="AD" clId="Web-{B32348AD-77CB-456C-9F37-D6F96EA4C484}" dt="2023-03-15T15:58:05.647" v="1"/>
          <pc:sldLayoutMkLst>
            <pc:docMk/>
            <pc:sldMasterMk cId="2317508959" sldId="2147483661"/>
            <pc:sldLayoutMk cId="3697894849" sldId="2147483662"/>
          </pc:sldLayoutMkLst>
        </pc:sldLayoutChg>
        <pc:sldLayoutChg chg="replId">
          <pc:chgData name="Hanna Helander" userId="S::hanna.helander@edu.utsjoki.fi::30bf06f5-4856-40c0-825d-5ed60e67374b" providerId="AD" clId="Web-{B32348AD-77CB-456C-9F37-D6F96EA4C484}" dt="2023-03-15T15:58:05.647" v="1"/>
          <pc:sldLayoutMkLst>
            <pc:docMk/>
            <pc:sldMasterMk cId="2317508959" sldId="2147483661"/>
            <pc:sldLayoutMk cId="3905650224" sldId="2147483663"/>
          </pc:sldLayoutMkLst>
        </pc:sldLayoutChg>
        <pc:sldLayoutChg chg="replId">
          <pc:chgData name="Hanna Helander" userId="S::hanna.helander@edu.utsjoki.fi::30bf06f5-4856-40c0-825d-5ed60e67374b" providerId="AD" clId="Web-{B32348AD-77CB-456C-9F37-D6F96EA4C484}" dt="2023-03-15T15:58:05.647" v="1"/>
          <pc:sldLayoutMkLst>
            <pc:docMk/>
            <pc:sldMasterMk cId="2317508959" sldId="2147483661"/>
            <pc:sldLayoutMk cId="3164109686" sldId="2147483664"/>
          </pc:sldLayoutMkLst>
        </pc:sldLayoutChg>
        <pc:sldLayoutChg chg="replId">
          <pc:chgData name="Hanna Helander" userId="S::hanna.helander@edu.utsjoki.fi::30bf06f5-4856-40c0-825d-5ed60e67374b" providerId="AD" clId="Web-{B32348AD-77CB-456C-9F37-D6F96EA4C484}" dt="2023-03-15T15:58:05.647" v="1"/>
          <pc:sldLayoutMkLst>
            <pc:docMk/>
            <pc:sldMasterMk cId="2317508959" sldId="2147483661"/>
            <pc:sldLayoutMk cId="764672763" sldId="2147483665"/>
          </pc:sldLayoutMkLst>
        </pc:sldLayoutChg>
        <pc:sldLayoutChg chg="replId">
          <pc:chgData name="Hanna Helander" userId="S::hanna.helander@edu.utsjoki.fi::30bf06f5-4856-40c0-825d-5ed60e67374b" providerId="AD" clId="Web-{B32348AD-77CB-456C-9F37-D6F96EA4C484}" dt="2023-03-15T15:58:05.647" v="1"/>
          <pc:sldLayoutMkLst>
            <pc:docMk/>
            <pc:sldMasterMk cId="2317508959" sldId="2147483661"/>
            <pc:sldLayoutMk cId="286497046" sldId="2147483666"/>
          </pc:sldLayoutMkLst>
        </pc:sldLayoutChg>
        <pc:sldLayoutChg chg="replId">
          <pc:chgData name="Hanna Helander" userId="S::hanna.helander@edu.utsjoki.fi::30bf06f5-4856-40c0-825d-5ed60e67374b" providerId="AD" clId="Web-{B32348AD-77CB-456C-9F37-D6F96EA4C484}" dt="2023-03-15T15:58:05.647" v="1"/>
          <pc:sldLayoutMkLst>
            <pc:docMk/>
            <pc:sldMasterMk cId="2317508959" sldId="2147483661"/>
            <pc:sldLayoutMk cId="1607411000" sldId="2147483667"/>
          </pc:sldLayoutMkLst>
        </pc:sldLayoutChg>
        <pc:sldLayoutChg chg="replId">
          <pc:chgData name="Hanna Helander" userId="S::hanna.helander@edu.utsjoki.fi::30bf06f5-4856-40c0-825d-5ed60e67374b" providerId="AD" clId="Web-{B32348AD-77CB-456C-9F37-D6F96EA4C484}" dt="2023-03-15T15:58:05.647" v="1"/>
          <pc:sldLayoutMkLst>
            <pc:docMk/>
            <pc:sldMasterMk cId="2317508959" sldId="2147483661"/>
            <pc:sldLayoutMk cId="4012161323" sldId="2147483668"/>
          </pc:sldLayoutMkLst>
        </pc:sldLayoutChg>
        <pc:sldLayoutChg chg="replId">
          <pc:chgData name="Hanna Helander" userId="S::hanna.helander@edu.utsjoki.fi::30bf06f5-4856-40c0-825d-5ed60e67374b" providerId="AD" clId="Web-{B32348AD-77CB-456C-9F37-D6F96EA4C484}" dt="2023-03-15T15:58:05.647" v="1"/>
          <pc:sldLayoutMkLst>
            <pc:docMk/>
            <pc:sldMasterMk cId="2317508959" sldId="2147483661"/>
            <pc:sldLayoutMk cId="3453383805" sldId="2147483669"/>
          </pc:sldLayoutMkLst>
        </pc:sldLayoutChg>
        <pc:sldLayoutChg chg="replId">
          <pc:chgData name="Hanna Helander" userId="S::hanna.helander@edu.utsjoki.fi::30bf06f5-4856-40c0-825d-5ed60e67374b" providerId="AD" clId="Web-{B32348AD-77CB-456C-9F37-D6F96EA4C484}" dt="2023-03-15T15:58:05.647" v="1"/>
          <pc:sldLayoutMkLst>
            <pc:docMk/>
            <pc:sldMasterMk cId="2317508959" sldId="2147483661"/>
            <pc:sldLayoutMk cId="126310257" sldId="2147483670"/>
          </pc:sldLayoutMkLst>
        </pc:sldLayoutChg>
        <pc:sldLayoutChg chg="replId">
          <pc:chgData name="Hanna Helander" userId="S::hanna.helander@edu.utsjoki.fi::30bf06f5-4856-40c0-825d-5ed60e67374b" providerId="AD" clId="Web-{B32348AD-77CB-456C-9F37-D6F96EA4C484}" dt="2023-03-15T15:58:05.647" v="1"/>
          <pc:sldLayoutMkLst>
            <pc:docMk/>
            <pc:sldMasterMk cId="2317508959" sldId="2147483661"/>
            <pc:sldLayoutMk cId="4111027908" sldId="2147483671"/>
          </pc:sldLayoutMkLst>
        </pc:sldLayoutChg>
        <pc:sldLayoutChg chg="replId">
          <pc:chgData name="Hanna Helander" userId="S::hanna.helander@edu.utsjoki.fi::30bf06f5-4856-40c0-825d-5ed60e67374b" providerId="AD" clId="Web-{B32348AD-77CB-456C-9F37-D6F96EA4C484}" dt="2023-03-15T15:58:05.647" v="1"/>
          <pc:sldLayoutMkLst>
            <pc:docMk/>
            <pc:sldMasterMk cId="2317508959" sldId="2147483661"/>
            <pc:sldLayoutMk cId="2589273428" sldId="2147483672"/>
          </pc:sldLayoutMkLst>
        </pc:sldLayoutChg>
      </pc:sldMasterChg>
    </pc:docChg>
  </pc:docChgLst>
  <pc:docChgLst>
    <pc:chgData name="Máren-Elle Länsman" userId="ab97f5fc-9962-4066-aa6a-1d01471253ae" providerId="ADAL" clId="{97E9FA8B-F424-4582-802E-AEE956DC8717}"/>
    <pc:docChg chg="custSel addSld modSld">
      <pc:chgData name="Máren-Elle Länsman" userId="ab97f5fc-9962-4066-aa6a-1d01471253ae" providerId="ADAL" clId="{97E9FA8B-F424-4582-802E-AEE956DC8717}" dt="2023-03-15T13:38:48.567" v="917" actId="1076"/>
      <pc:docMkLst>
        <pc:docMk/>
      </pc:docMkLst>
      <pc:sldChg chg="addSp modSp new mod setBg">
        <pc:chgData name="Máren-Elle Länsman" userId="ab97f5fc-9962-4066-aa6a-1d01471253ae" providerId="ADAL" clId="{97E9FA8B-F424-4582-802E-AEE956DC8717}" dt="2023-03-15T09:31:43.517" v="591" actId="403"/>
        <pc:sldMkLst>
          <pc:docMk/>
          <pc:sldMk cId="2399451698" sldId="271"/>
        </pc:sldMkLst>
        <pc:spChg chg="mod">
          <ac:chgData name="Máren-Elle Länsman" userId="ab97f5fc-9962-4066-aa6a-1d01471253ae" providerId="ADAL" clId="{97E9FA8B-F424-4582-802E-AEE956DC8717}" dt="2023-03-15T09:31:04.010" v="583" actId="26606"/>
          <ac:spMkLst>
            <pc:docMk/>
            <pc:sldMk cId="2399451698" sldId="271"/>
            <ac:spMk id="2" creationId="{760B185D-C634-3EEC-D765-5771447FBA40}"/>
          </ac:spMkLst>
        </pc:spChg>
        <pc:spChg chg="mod ord">
          <ac:chgData name="Máren-Elle Länsman" userId="ab97f5fc-9962-4066-aa6a-1d01471253ae" providerId="ADAL" clId="{97E9FA8B-F424-4582-802E-AEE956DC8717}" dt="2023-03-15T09:31:43.517" v="591" actId="403"/>
          <ac:spMkLst>
            <pc:docMk/>
            <pc:sldMk cId="2399451698" sldId="271"/>
            <ac:spMk id="3" creationId="{4C9C851D-24CF-4870-699D-C982470DEAE9}"/>
          </ac:spMkLst>
        </pc:spChg>
        <pc:spChg chg="add">
          <ac:chgData name="Máren-Elle Länsman" userId="ab97f5fc-9962-4066-aa6a-1d01471253ae" providerId="ADAL" clId="{97E9FA8B-F424-4582-802E-AEE956DC8717}" dt="2023-03-15T09:31:04.010" v="583" actId="26606"/>
          <ac:spMkLst>
            <pc:docMk/>
            <pc:sldMk cId="2399451698" sldId="271"/>
            <ac:spMk id="9" creationId="{2C61293E-6EBE-43EF-A52C-9BEBFD7679D4}"/>
          </ac:spMkLst>
        </pc:spChg>
        <pc:spChg chg="add">
          <ac:chgData name="Máren-Elle Länsman" userId="ab97f5fc-9962-4066-aa6a-1d01471253ae" providerId="ADAL" clId="{97E9FA8B-F424-4582-802E-AEE956DC8717}" dt="2023-03-15T09:31:04.010" v="583" actId="26606"/>
          <ac:spMkLst>
            <pc:docMk/>
            <pc:sldMk cId="2399451698" sldId="271"/>
            <ac:spMk id="11" creationId="{21540236-BFD5-4A9D-8840-4703E7F76825}"/>
          </ac:spMkLst>
        </pc:spChg>
        <pc:picChg chg="add mod">
          <ac:chgData name="Máren-Elle Länsman" userId="ab97f5fc-9962-4066-aa6a-1d01471253ae" providerId="ADAL" clId="{97E9FA8B-F424-4582-802E-AEE956DC8717}" dt="2023-03-15T09:31:04.010" v="583" actId="26606"/>
          <ac:picMkLst>
            <pc:docMk/>
            <pc:sldMk cId="2399451698" sldId="271"/>
            <ac:picMk id="4" creationId="{053FFC36-B1E9-FE49-CB21-4850DF5E4964}"/>
          </ac:picMkLst>
        </pc:picChg>
      </pc:sldChg>
      <pc:sldChg chg="addSp modSp new mod modClrScheme chgLayout">
        <pc:chgData name="Máren-Elle Länsman" userId="ab97f5fc-9962-4066-aa6a-1d01471253ae" providerId="ADAL" clId="{97E9FA8B-F424-4582-802E-AEE956DC8717}" dt="2023-03-15T13:38:48.567" v="917" actId="1076"/>
        <pc:sldMkLst>
          <pc:docMk/>
          <pc:sldMk cId="2868992192" sldId="272"/>
        </pc:sldMkLst>
        <pc:spChg chg="mod ord">
          <ac:chgData name="Máren-Elle Länsman" userId="ab97f5fc-9962-4066-aa6a-1d01471253ae" providerId="ADAL" clId="{97E9FA8B-F424-4582-802E-AEE956DC8717}" dt="2023-03-15T13:30:43.316" v="864" actId="20577"/>
          <ac:spMkLst>
            <pc:docMk/>
            <pc:sldMk cId="2868992192" sldId="272"/>
            <ac:spMk id="2" creationId="{7A88733D-7072-AB7D-CF1C-B3484170E542}"/>
          </ac:spMkLst>
        </pc:spChg>
        <pc:spChg chg="add mod ord">
          <ac:chgData name="Máren-Elle Länsman" userId="ab97f5fc-9962-4066-aa6a-1d01471253ae" providerId="ADAL" clId="{97E9FA8B-F424-4582-802E-AEE956DC8717}" dt="2023-03-15T13:31:13.984" v="914" actId="114"/>
          <ac:spMkLst>
            <pc:docMk/>
            <pc:sldMk cId="2868992192" sldId="272"/>
            <ac:spMk id="3" creationId="{683D6E42-BD81-EC0D-F651-D3B25F1B38D4}"/>
          </ac:spMkLst>
        </pc:spChg>
        <pc:picChg chg="add mod">
          <ac:chgData name="Máren-Elle Länsman" userId="ab97f5fc-9962-4066-aa6a-1d01471253ae" providerId="ADAL" clId="{97E9FA8B-F424-4582-802E-AEE956DC8717}" dt="2023-03-15T13:38:48.567" v="917" actId="1076"/>
          <ac:picMkLst>
            <pc:docMk/>
            <pc:sldMk cId="2868992192" sldId="272"/>
            <ac:picMk id="4" creationId="{08235CA3-0E0D-E6AE-6DCA-96962C79AF03}"/>
          </ac:picMkLst>
        </pc:picChg>
      </pc:sldChg>
    </pc:docChg>
  </pc:docChgLst>
  <pc:docChgLst>
    <pc:chgData name="Arla Magga" userId="S::arla.magga_samediggi.fi#ext#@utsjokiedu.onmicrosoft.com::461a608b-a403-4dda-9e18-522096883119" providerId="AD" clId="Web-{12E2638E-6251-4429-9CD7-8E71744B4F31}"/>
    <pc:docChg chg="modSld sldOrd">
      <pc:chgData name="Arla Magga" userId="S::arla.magga_samediggi.fi#ext#@utsjokiedu.onmicrosoft.com::461a608b-a403-4dda-9e18-522096883119" providerId="AD" clId="Web-{12E2638E-6251-4429-9CD7-8E71744B4F31}" dt="2023-03-15T09:33:27.527" v="171"/>
      <pc:docMkLst>
        <pc:docMk/>
      </pc:docMkLst>
      <pc:sldChg chg="modSp">
        <pc:chgData name="Arla Magga" userId="S::arla.magga_samediggi.fi#ext#@utsjokiedu.onmicrosoft.com::461a608b-a403-4dda-9e18-522096883119" providerId="AD" clId="Web-{12E2638E-6251-4429-9CD7-8E71744B4F31}" dt="2023-03-15T09:29:58.468" v="79" actId="1076"/>
        <pc:sldMkLst>
          <pc:docMk/>
          <pc:sldMk cId="1867053767" sldId="261"/>
        </pc:sldMkLst>
        <pc:spChg chg="mod">
          <ac:chgData name="Arla Magga" userId="S::arla.magga_samediggi.fi#ext#@utsjokiedu.onmicrosoft.com::461a608b-a403-4dda-9e18-522096883119" providerId="AD" clId="Web-{12E2638E-6251-4429-9CD7-8E71744B4F31}" dt="2023-03-15T09:29:53.703" v="78" actId="14100"/>
          <ac:spMkLst>
            <pc:docMk/>
            <pc:sldMk cId="1867053767" sldId="261"/>
            <ac:spMk id="3" creationId="{00000000-0000-0000-0000-000000000000}"/>
          </ac:spMkLst>
        </pc:spChg>
        <pc:picChg chg="mod">
          <ac:chgData name="Arla Magga" userId="S::arla.magga_samediggi.fi#ext#@utsjokiedu.onmicrosoft.com::461a608b-a403-4dda-9e18-522096883119" providerId="AD" clId="Web-{12E2638E-6251-4429-9CD7-8E71744B4F31}" dt="2023-03-15T09:29:58.468" v="79" actId="1076"/>
          <ac:picMkLst>
            <pc:docMk/>
            <pc:sldMk cId="1867053767" sldId="261"/>
            <ac:picMk id="5" creationId="{6C95DCD6-B863-CDBF-C08C-16FD84C06015}"/>
          </ac:picMkLst>
        </pc:picChg>
      </pc:sldChg>
      <pc:sldChg chg="addSp delSp modSp">
        <pc:chgData name="Arla Magga" userId="S::arla.magga_samediggi.fi#ext#@utsjokiedu.onmicrosoft.com::461a608b-a403-4dda-9e18-522096883119" providerId="AD" clId="Web-{12E2638E-6251-4429-9CD7-8E71744B4F31}" dt="2023-03-15T09:20:26.634" v="45" actId="14100"/>
        <pc:sldMkLst>
          <pc:docMk/>
          <pc:sldMk cId="390993113" sldId="263"/>
        </pc:sldMkLst>
        <pc:spChg chg="add del mod">
          <ac:chgData name="Arla Magga" userId="S::arla.magga_samediggi.fi#ext#@utsjokiedu.onmicrosoft.com::461a608b-a403-4dda-9e18-522096883119" providerId="AD" clId="Web-{12E2638E-6251-4429-9CD7-8E71744B4F31}" dt="2023-03-15T09:18:54.276" v="6"/>
          <ac:spMkLst>
            <pc:docMk/>
            <pc:sldMk cId="390993113" sldId="263"/>
            <ac:spMk id="4" creationId="{D4EEDF2B-647F-1988-25A5-518C7A6E21A8}"/>
          </ac:spMkLst>
        </pc:spChg>
        <pc:spChg chg="mod">
          <ac:chgData name="Arla Magga" userId="S::arla.magga_samediggi.fi#ext#@utsjokiedu.onmicrosoft.com::461a608b-a403-4dda-9e18-522096883119" providerId="AD" clId="Web-{12E2638E-6251-4429-9CD7-8E71744B4F31}" dt="2023-03-15T09:19:21.041" v="16" actId="14100"/>
          <ac:spMkLst>
            <pc:docMk/>
            <pc:sldMk cId="390993113" sldId="263"/>
            <ac:spMk id="6" creationId="{7EC37EC5-DDCC-0AB8-55FC-DC0A478ED8D4}"/>
          </ac:spMkLst>
        </pc:spChg>
        <pc:spChg chg="add mod">
          <ac:chgData name="Arla Magga" userId="S::arla.magga_samediggi.fi#ext#@utsjokiedu.onmicrosoft.com::461a608b-a403-4dda-9e18-522096883119" providerId="AD" clId="Web-{12E2638E-6251-4429-9CD7-8E71744B4F31}" dt="2023-03-15T09:20:26.634" v="45" actId="14100"/>
          <ac:spMkLst>
            <pc:docMk/>
            <pc:sldMk cId="390993113" sldId="263"/>
            <ac:spMk id="9" creationId="{AF8EE8F9-6F8E-38D1-FC1D-4FD781145A6A}"/>
          </ac:spMkLst>
        </pc:spChg>
        <pc:picChg chg="add mod ord">
          <ac:chgData name="Arla Magga" userId="S::arla.magga_samediggi.fi#ext#@utsjokiedu.onmicrosoft.com::461a608b-a403-4dda-9e18-522096883119" providerId="AD" clId="Web-{12E2638E-6251-4429-9CD7-8E71744B4F31}" dt="2023-03-15T09:19:07.370" v="12" actId="1076"/>
          <ac:picMkLst>
            <pc:docMk/>
            <pc:sldMk cId="390993113" sldId="263"/>
            <ac:picMk id="7" creationId="{4C69E1B9-8A43-57B3-8245-8706BB7E5CD3}"/>
          </ac:picMkLst>
        </pc:picChg>
        <pc:picChg chg="del">
          <ac:chgData name="Arla Magga" userId="S::arla.magga_samediggi.fi#ext#@utsjokiedu.onmicrosoft.com::461a608b-a403-4dda-9e18-522096883119" providerId="AD" clId="Web-{12E2638E-6251-4429-9CD7-8E71744B4F31}" dt="2023-03-15T09:18:18.214" v="5"/>
          <ac:picMkLst>
            <pc:docMk/>
            <pc:sldMk cId="390993113" sldId="263"/>
            <ac:picMk id="8" creationId="{820552B6-12E7-19D1-B29A-DC66C491B392}"/>
          </ac:picMkLst>
        </pc:picChg>
      </pc:sldChg>
      <pc:sldChg chg="modSp">
        <pc:chgData name="Arla Magga" userId="S::arla.magga_samediggi.fi#ext#@utsjokiedu.onmicrosoft.com::461a608b-a403-4dda-9e18-522096883119" providerId="AD" clId="Web-{12E2638E-6251-4429-9CD7-8E71744B4F31}" dt="2023-03-15T09:20:53.555" v="64" actId="20577"/>
        <pc:sldMkLst>
          <pc:docMk/>
          <pc:sldMk cId="218049967" sldId="265"/>
        </pc:sldMkLst>
        <pc:graphicFrameChg chg="modGraphic">
          <ac:chgData name="Arla Magga" userId="S::arla.magga_samediggi.fi#ext#@utsjokiedu.onmicrosoft.com::461a608b-a403-4dda-9e18-522096883119" providerId="AD" clId="Web-{12E2638E-6251-4429-9CD7-8E71744B4F31}" dt="2023-03-15T09:20:53.555" v="64" actId="20577"/>
          <ac:graphicFrameMkLst>
            <pc:docMk/>
            <pc:sldMk cId="218049967" sldId="265"/>
            <ac:graphicFrameMk id="21" creationId="{06876DAC-FE57-1C2A-BE0C-32584B4C0001}"/>
          </ac:graphicFrameMkLst>
        </pc:graphicFrameChg>
      </pc:sldChg>
      <pc:sldChg chg="addSp modSp ord">
        <pc:chgData name="Arla Magga" userId="S::arla.magga_samediggi.fi#ext#@utsjokiedu.onmicrosoft.com::461a608b-a403-4dda-9e18-522096883119" providerId="AD" clId="Web-{12E2638E-6251-4429-9CD7-8E71744B4F31}" dt="2023-03-15T09:33:27.527" v="171"/>
        <pc:sldMkLst>
          <pc:docMk/>
          <pc:sldMk cId="857591612" sldId="268"/>
        </pc:sldMkLst>
        <pc:spChg chg="add mod">
          <ac:chgData name="Arla Magga" userId="S::arla.magga_samediggi.fi#ext#@utsjokiedu.onmicrosoft.com::461a608b-a403-4dda-9e18-522096883119" providerId="AD" clId="Web-{12E2638E-6251-4429-9CD7-8E71744B4F31}" dt="2023-03-15T09:33:00.481" v="170" actId="20577"/>
          <ac:spMkLst>
            <pc:docMk/>
            <pc:sldMk cId="857591612" sldId="268"/>
            <ac:spMk id="2" creationId="{15628C4B-F142-C133-8C1D-B1B7E5F7D865}"/>
          </ac:spMkLst>
        </pc:spChg>
        <pc:picChg chg="mod">
          <ac:chgData name="Arla Magga" userId="S::arla.magga_samediggi.fi#ext#@utsjokiedu.onmicrosoft.com::461a608b-a403-4dda-9e18-522096883119" providerId="AD" clId="Web-{12E2638E-6251-4429-9CD7-8E71744B4F31}" dt="2023-03-15T09:32:16.841" v="121" actId="1076"/>
          <ac:picMkLst>
            <pc:docMk/>
            <pc:sldMk cId="857591612" sldId="268"/>
            <ac:picMk id="5" creationId="{00000000-0000-0000-0000-000000000000}"/>
          </ac:picMkLst>
        </pc:picChg>
      </pc:sldChg>
      <pc:sldChg chg="modSp">
        <pc:chgData name="Arla Magga" userId="S::arla.magga_samediggi.fi#ext#@utsjokiedu.onmicrosoft.com::461a608b-a403-4dda-9e18-522096883119" providerId="AD" clId="Web-{12E2638E-6251-4429-9CD7-8E71744B4F31}" dt="2023-03-15T09:31:27.029" v="117" actId="1076"/>
        <pc:sldMkLst>
          <pc:docMk/>
          <pc:sldMk cId="3040853210" sldId="269"/>
        </pc:sldMkLst>
        <pc:spChg chg="mod">
          <ac:chgData name="Arla Magga" userId="S::arla.magga_samediggi.fi#ext#@utsjokiedu.onmicrosoft.com::461a608b-a403-4dda-9e18-522096883119" providerId="AD" clId="Web-{12E2638E-6251-4429-9CD7-8E71744B4F31}" dt="2023-03-15T09:31:25.389" v="116" actId="14100"/>
          <ac:spMkLst>
            <pc:docMk/>
            <pc:sldMk cId="3040853210" sldId="269"/>
            <ac:spMk id="3" creationId="{00000000-0000-0000-0000-000000000000}"/>
          </ac:spMkLst>
        </pc:spChg>
        <pc:picChg chg="mod">
          <ac:chgData name="Arla Magga" userId="S::arla.magga_samediggi.fi#ext#@utsjokiedu.onmicrosoft.com::461a608b-a403-4dda-9e18-522096883119" providerId="AD" clId="Web-{12E2638E-6251-4429-9CD7-8E71744B4F31}" dt="2023-03-15T09:31:27.029" v="117" actId="1076"/>
          <ac:picMkLst>
            <pc:docMk/>
            <pc:sldMk cId="3040853210" sldId="269"/>
            <ac:picMk id="5" creationId="{A7FACF9E-003B-0F0D-AAE9-7E93BB493572}"/>
          </ac:picMkLst>
        </pc:picChg>
      </pc:sldChg>
    </pc:docChg>
  </pc:docChgLst>
  <pc:docChgLst>
    <pc:chgData name="Anne Olli" userId="c7c986e1-efc2-43e7-8f4d-8e56f1597c08" providerId="ADAL" clId="{17A1D244-B158-493E-85C4-AD7F0A80273F}"/>
    <pc:docChg chg="undo custSel delSld modSld delMainMaster">
      <pc:chgData name="Anne Olli" userId="c7c986e1-efc2-43e7-8f4d-8e56f1597c08" providerId="ADAL" clId="{17A1D244-B158-493E-85C4-AD7F0A80273F}" dt="2024-03-20T13:44:14.884" v="566" actId="255"/>
      <pc:docMkLst>
        <pc:docMk/>
      </pc:docMkLst>
      <pc:sldChg chg="modSp mod">
        <pc:chgData name="Anne Olli" userId="c7c986e1-efc2-43e7-8f4d-8e56f1597c08" providerId="ADAL" clId="{17A1D244-B158-493E-85C4-AD7F0A80273F}" dt="2024-03-20T13:18:59.312" v="51" actId="1076"/>
        <pc:sldMkLst>
          <pc:docMk/>
          <pc:sldMk cId="1098813594" sldId="257"/>
        </pc:sldMkLst>
        <pc:spChg chg="mod">
          <ac:chgData name="Anne Olli" userId="c7c986e1-efc2-43e7-8f4d-8e56f1597c08" providerId="ADAL" clId="{17A1D244-B158-493E-85C4-AD7F0A80273F}" dt="2024-03-20T13:18:21.539" v="21" actId="1076"/>
          <ac:spMkLst>
            <pc:docMk/>
            <pc:sldMk cId="1098813594" sldId="257"/>
            <ac:spMk id="2" creationId="{7ACFB842-F7D9-C93D-E34A-C1F7990DD5B1}"/>
          </ac:spMkLst>
        </pc:spChg>
        <pc:spChg chg="mod">
          <ac:chgData name="Anne Olli" userId="c7c986e1-efc2-43e7-8f4d-8e56f1597c08" providerId="ADAL" clId="{17A1D244-B158-493E-85C4-AD7F0A80273F}" dt="2024-03-20T13:18:59.312" v="51" actId="1076"/>
          <ac:spMkLst>
            <pc:docMk/>
            <pc:sldMk cId="1098813594" sldId="257"/>
            <ac:spMk id="3" creationId="{4A9AA579-4B8B-549E-4139-D0B9F527BD72}"/>
          </ac:spMkLst>
        </pc:spChg>
      </pc:sldChg>
      <pc:sldChg chg="addSp delSp modSp mod">
        <pc:chgData name="Anne Olli" userId="c7c986e1-efc2-43e7-8f4d-8e56f1597c08" providerId="ADAL" clId="{17A1D244-B158-493E-85C4-AD7F0A80273F}" dt="2024-03-20T13:21:36.205" v="152" actId="14100"/>
        <pc:sldMkLst>
          <pc:docMk/>
          <pc:sldMk cId="3773913128" sldId="258"/>
        </pc:sldMkLst>
        <pc:spChg chg="mod">
          <ac:chgData name="Anne Olli" userId="c7c986e1-efc2-43e7-8f4d-8e56f1597c08" providerId="ADAL" clId="{17A1D244-B158-493E-85C4-AD7F0A80273F}" dt="2024-03-20T13:21:24.338" v="151" actId="20577"/>
          <ac:spMkLst>
            <pc:docMk/>
            <pc:sldMk cId="3773913128" sldId="258"/>
            <ac:spMk id="3" creationId="{00000000-0000-0000-0000-000000000000}"/>
          </ac:spMkLst>
        </pc:spChg>
        <pc:spChg chg="add del mod">
          <ac:chgData name="Anne Olli" userId="c7c986e1-efc2-43e7-8f4d-8e56f1597c08" providerId="ADAL" clId="{17A1D244-B158-493E-85C4-AD7F0A80273F}" dt="2024-03-20T13:19:50.276" v="55"/>
          <ac:spMkLst>
            <pc:docMk/>
            <pc:sldMk cId="3773913128" sldId="258"/>
            <ac:spMk id="7" creationId="{66494A16-E207-1B32-3FF2-CCF75D916E12}"/>
          </ac:spMkLst>
        </pc:spChg>
        <pc:picChg chg="del">
          <ac:chgData name="Anne Olli" userId="c7c986e1-efc2-43e7-8f4d-8e56f1597c08" providerId="ADAL" clId="{17A1D244-B158-493E-85C4-AD7F0A80273F}" dt="2024-03-20T13:19:33.243" v="54" actId="478"/>
          <ac:picMkLst>
            <pc:docMk/>
            <pc:sldMk cId="3773913128" sldId="258"/>
            <ac:picMk id="6" creationId="{4C52ED2F-8AA3-C827-823B-009948F71DC9}"/>
          </ac:picMkLst>
        </pc:picChg>
        <pc:picChg chg="add mod">
          <ac:chgData name="Anne Olli" userId="c7c986e1-efc2-43e7-8f4d-8e56f1597c08" providerId="ADAL" clId="{17A1D244-B158-493E-85C4-AD7F0A80273F}" dt="2024-03-20T13:21:36.205" v="152" actId="14100"/>
          <ac:picMkLst>
            <pc:docMk/>
            <pc:sldMk cId="3773913128" sldId="258"/>
            <ac:picMk id="9" creationId="{8FE8CDDC-DE93-C0FF-17FF-EE5CB7C56E93}"/>
          </ac:picMkLst>
        </pc:picChg>
      </pc:sldChg>
      <pc:sldChg chg="modSp mod">
        <pc:chgData name="Anne Olli" userId="c7c986e1-efc2-43e7-8f4d-8e56f1597c08" providerId="ADAL" clId="{17A1D244-B158-493E-85C4-AD7F0A80273F}" dt="2024-03-20T13:44:14.884" v="566" actId="255"/>
        <pc:sldMkLst>
          <pc:docMk/>
          <pc:sldMk cId="2425057422" sldId="262"/>
        </pc:sldMkLst>
        <pc:spChg chg="mod">
          <ac:chgData name="Anne Olli" userId="c7c986e1-efc2-43e7-8f4d-8e56f1597c08" providerId="ADAL" clId="{17A1D244-B158-493E-85C4-AD7F0A80273F}" dt="2024-03-20T13:33:47.566" v="319" actId="113"/>
          <ac:spMkLst>
            <pc:docMk/>
            <pc:sldMk cId="2425057422" sldId="262"/>
            <ac:spMk id="4" creationId="{C6426733-9B5F-DEC1-1994-8879AC364BE8}"/>
          </ac:spMkLst>
        </pc:spChg>
        <pc:spChg chg="mod">
          <ac:chgData name="Anne Olli" userId="c7c986e1-efc2-43e7-8f4d-8e56f1597c08" providerId="ADAL" clId="{17A1D244-B158-493E-85C4-AD7F0A80273F}" dt="2024-03-20T13:44:14.884" v="566" actId="255"/>
          <ac:spMkLst>
            <pc:docMk/>
            <pc:sldMk cId="2425057422" sldId="262"/>
            <ac:spMk id="13" creationId="{134531E8-1213-5883-14A8-CE514735951B}"/>
          </ac:spMkLst>
        </pc:spChg>
      </pc:sldChg>
      <pc:sldChg chg="addSp delSp modSp mod">
        <pc:chgData name="Anne Olli" userId="c7c986e1-efc2-43e7-8f4d-8e56f1597c08" providerId="ADAL" clId="{17A1D244-B158-493E-85C4-AD7F0A80273F}" dt="2024-03-20T13:24:49.616" v="161" actId="14100"/>
        <pc:sldMkLst>
          <pc:docMk/>
          <pc:sldMk cId="390993113" sldId="263"/>
        </pc:sldMkLst>
        <pc:spChg chg="add del mod">
          <ac:chgData name="Anne Olli" userId="c7c986e1-efc2-43e7-8f4d-8e56f1597c08" providerId="ADAL" clId="{17A1D244-B158-493E-85C4-AD7F0A80273F}" dt="2024-03-20T13:21:57.063" v="155" actId="478"/>
          <ac:spMkLst>
            <pc:docMk/>
            <pc:sldMk cId="390993113" sldId="263"/>
            <ac:spMk id="4" creationId="{E1F09854-619D-9EF9-D12F-0570A3A7110B}"/>
          </ac:spMkLst>
        </pc:spChg>
        <pc:spChg chg="del">
          <ac:chgData name="Anne Olli" userId="c7c986e1-efc2-43e7-8f4d-8e56f1597c08" providerId="ADAL" clId="{17A1D244-B158-493E-85C4-AD7F0A80273F}" dt="2024-03-20T13:22:14.548" v="156" actId="478"/>
          <ac:spMkLst>
            <pc:docMk/>
            <pc:sldMk cId="390993113" sldId="263"/>
            <ac:spMk id="9" creationId="{AF8EE8F9-6F8E-38D1-FC1D-4FD781145A6A}"/>
          </ac:spMkLst>
        </pc:spChg>
        <pc:picChg chg="del">
          <ac:chgData name="Anne Olli" userId="c7c986e1-efc2-43e7-8f4d-8e56f1597c08" providerId="ADAL" clId="{17A1D244-B158-493E-85C4-AD7F0A80273F}" dt="2024-03-20T13:21:49.809" v="153" actId="478"/>
          <ac:picMkLst>
            <pc:docMk/>
            <pc:sldMk cId="390993113" sldId="263"/>
            <ac:picMk id="7" creationId="{4C69E1B9-8A43-57B3-8245-8706BB7E5CD3}"/>
          </ac:picMkLst>
        </pc:picChg>
        <pc:picChg chg="add mod">
          <ac:chgData name="Anne Olli" userId="c7c986e1-efc2-43e7-8f4d-8e56f1597c08" providerId="ADAL" clId="{17A1D244-B158-493E-85C4-AD7F0A80273F}" dt="2024-03-20T13:24:49.616" v="161" actId="14100"/>
          <ac:picMkLst>
            <pc:docMk/>
            <pc:sldMk cId="390993113" sldId="263"/>
            <ac:picMk id="10" creationId="{3764F75B-FF3F-056F-A1B8-64DB4CB34198}"/>
          </ac:picMkLst>
        </pc:picChg>
      </pc:sldChg>
      <pc:sldChg chg="addSp delSp modSp mod">
        <pc:chgData name="Anne Olli" userId="c7c986e1-efc2-43e7-8f4d-8e56f1597c08" providerId="ADAL" clId="{17A1D244-B158-493E-85C4-AD7F0A80273F}" dt="2024-03-20T13:26:27.553" v="166" actId="1076"/>
        <pc:sldMkLst>
          <pc:docMk/>
          <pc:sldMk cId="828851879" sldId="264"/>
        </pc:sldMkLst>
        <pc:spChg chg="add del mod">
          <ac:chgData name="Anne Olli" userId="c7c986e1-efc2-43e7-8f4d-8e56f1597c08" providerId="ADAL" clId="{17A1D244-B158-493E-85C4-AD7F0A80273F}" dt="2024-03-20T13:26:18.121" v="164" actId="478"/>
          <ac:spMkLst>
            <pc:docMk/>
            <pc:sldMk cId="828851879" sldId="264"/>
            <ac:spMk id="4" creationId="{F3B08199-8ABE-F17B-AC07-43716809A14C}"/>
          </ac:spMkLst>
        </pc:spChg>
        <pc:graphicFrameChg chg="del">
          <ac:chgData name="Anne Olli" userId="c7c986e1-efc2-43e7-8f4d-8e56f1597c08" providerId="ADAL" clId="{17A1D244-B158-493E-85C4-AD7F0A80273F}" dt="2024-03-20T13:25:21.015" v="162" actId="478"/>
          <ac:graphicFrameMkLst>
            <pc:docMk/>
            <pc:sldMk cId="828851879" sldId="264"/>
            <ac:graphicFrameMk id="3" creationId="{5315CD09-F549-7A42-90C8-B8BD817FB0C6}"/>
          </ac:graphicFrameMkLst>
        </pc:graphicFrameChg>
        <pc:picChg chg="add mod">
          <ac:chgData name="Anne Olli" userId="c7c986e1-efc2-43e7-8f4d-8e56f1597c08" providerId="ADAL" clId="{17A1D244-B158-493E-85C4-AD7F0A80273F}" dt="2024-03-20T13:26:27.553" v="166" actId="1076"/>
          <ac:picMkLst>
            <pc:docMk/>
            <pc:sldMk cId="828851879" sldId="264"/>
            <ac:picMk id="6" creationId="{2602DC6A-B3A8-A56A-8B5C-65D5EF382933}"/>
          </ac:picMkLst>
        </pc:picChg>
      </pc:sldChg>
      <pc:sldChg chg="addSp delSp modSp mod">
        <pc:chgData name="Anne Olli" userId="c7c986e1-efc2-43e7-8f4d-8e56f1597c08" providerId="ADAL" clId="{17A1D244-B158-493E-85C4-AD7F0A80273F}" dt="2024-03-20T13:28:43.934" v="180" actId="255"/>
        <pc:sldMkLst>
          <pc:docMk/>
          <pc:sldMk cId="218049967" sldId="265"/>
        </pc:sldMkLst>
        <pc:graphicFrameChg chg="add mod">
          <ac:chgData name="Anne Olli" userId="c7c986e1-efc2-43e7-8f4d-8e56f1597c08" providerId="ADAL" clId="{17A1D244-B158-493E-85C4-AD7F0A80273F}" dt="2024-03-20T13:28:43.934" v="180" actId="255"/>
          <ac:graphicFrameMkLst>
            <pc:docMk/>
            <pc:sldMk cId="218049967" sldId="265"/>
            <ac:graphicFrameMk id="2" creationId="{E6F97C41-0FDA-5696-2557-A8696D3F72A5}"/>
          </ac:graphicFrameMkLst>
        </pc:graphicFrameChg>
        <pc:graphicFrameChg chg="del">
          <ac:chgData name="Anne Olli" userId="c7c986e1-efc2-43e7-8f4d-8e56f1597c08" providerId="ADAL" clId="{17A1D244-B158-493E-85C4-AD7F0A80273F}" dt="2024-03-20T13:27:04.296" v="167" actId="478"/>
          <ac:graphicFrameMkLst>
            <pc:docMk/>
            <pc:sldMk cId="218049967" sldId="265"/>
            <ac:graphicFrameMk id="21" creationId="{06876DAC-FE57-1C2A-BE0C-32584B4C0001}"/>
          </ac:graphicFrameMkLst>
        </pc:graphicFrameChg>
        <pc:picChg chg="del">
          <ac:chgData name="Anne Olli" userId="c7c986e1-efc2-43e7-8f4d-8e56f1597c08" providerId="ADAL" clId="{17A1D244-B158-493E-85C4-AD7F0A80273F}" dt="2024-03-20T13:27:09.942" v="169" actId="478"/>
          <ac:picMkLst>
            <pc:docMk/>
            <pc:sldMk cId="218049967" sldId="265"/>
            <ac:picMk id="10" creationId="{F72D9D64-F97F-C56D-9C75-0A2E3E01D277}"/>
          </ac:picMkLst>
        </pc:picChg>
        <pc:picChg chg="del">
          <ac:chgData name="Anne Olli" userId="c7c986e1-efc2-43e7-8f4d-8e56f1597c08" providerId="ADAL" clId="{17A1D244-B158-493E-85C4-AD7F0A80273F}" dt="2024-03-20T13:27:08.949" v="168" actId="478"/>
          <ac:picMkLst>
            <pc:docMk/>
            <pc:sldMk cId="218049967" sldId="265"/>
            <ac:picMk id="23" creationId="{AEFE4862-FAC2-A7BA-A622-6FD2988B38A1}"/>
          </ac:picMkLst>
        </pc:picChg>
        <pc:picChg chg="del">
          <ac:chgData name="Anne Olli" userId="c7c986e1-efc2-43e7-8f4d-8e56f1597c08" providerId="ADAL" clId="{17A1D244-B158-493E-85C4-AD7F0A80273F}" dt="2024-03-20T13:27:10.915" v="170" actId="478"/>
          <ac:picMkLst>
            <pc:docMk/>
            <pc:sldMk cId="218049967" sldId="265"/>
            <ac:picMk id="25" creationId="{D8B10C95-0F56-E52C-F830-7F2F8C882864}"/>
          </ac:picMkLst>
        </pc:picChg>
      </pc:sldChg>
      <pc:sldChg chg="modSp mod">
        <pc:chgData name="Anne Olli" userId="c7c986e1-efc2-43e7-8f4d-8e56f1597c08" providerId="ADAL" clId="{17A1D244-B158-493E-85C4-AD7F0A80273F}" dt="2024-03-20T13:40:22.248" v="496" actId="255"/>
        <pc:sldMkLst>
          <pc:docMk/>
          <pc:sldMk cId="3135179253" sldId="266"/>
        </pc:sldMkLst>
        <pc:spChg chg="mod">
          <ac:chgData name="Anne Olli" userId="c7c986e1-efc2-43e7-8f4d-8e56f1597c08" providerId="ADAL" clId="{17A1D244-B158-493E-85C4-AD7F0A80273F}" dt="2024-03-20T13:40:22.248" v="496" actId="255"/>
          <ac:spMkLst>
            <pc:docMk/>
            <pc:sldMk cId="3135179253" sldId="266"/>
            <ac:spMk id="3" creationId="{ED9B2F39-31B2-E0F9-2F66-EF6331D31B24}"/>
          </ac:spMkLst>
        </pc:spChg>
        <pc:spChg chg="mod">
          <ac:chgData name="Anne Olli" userId="c7c986e1-efc2-43e7-8f4d-8e56f1597c08" providerId="ADAL" clId="{17A1D244-B158-493E-85C4-AD7F0A80273F}" dt="2024-03-20T13:40:00.997" v="493" actId="1076"/>
          <ac:spMkLst>
            <pc:docMk/>
            <pc:sldMk cId="3135179253" sldId="266"/>
            <ac:spMk id="5" creationId="{B7AECC8C-8D40-3C93-DC12-8759D2B33ACA}"/>
          </ac:spMkLst>
        </pc:spChg>
        <pc:picChg chg="mod ord">
          <ac:chgData name="Anne Olli" userId="c7c986e1-efc2-43e7-8f4d-8e56f1597c08" providerId="ADAL" clId="{17A1D244-B158-493E-85C4-AD7F0A80273F}" dt="2024-03-20T13:39:44.729" v="490" actId="167"/>
          <ac:picMkLst>
            <pc:docMk/>
            <pc:sldMk cId="3135179253" sldId="266"/>
            <ac:picMk id="8" creationId="{B676EF68-3CB8-7503-3CEB-0A4D983AD5FC}"/>
          </ac:picMkLst>
        </pc:picChg>
        <pc:picChg chg="mod">
          <ac:chgData name="Anne Olli" userId="c7c986e1-efc2-43e7-8f4d-8e56f1597c08" providerId="ADAL" clId="{17A1D244-B158-493E-85C4-AD7F0A80273F}" dt="2024-03-20T13:40:10.460" v="495" actId="1076"/>
          <ac:picMkLst>
            <pc:docMk/>
            <pc:sldMk cId="3135179253" sldId="266"/>
            <ac:picMk id="9" creationId="{0F378B66-8946-A0E8-ABC5-13A658106269}"/>
          </ac:picMkLst>
        </pc:picChg>
      </pc:sldChg>
      <pc:sldChg chg="addSp delSp modSp mod setBg">
        <pc:chgData name="Anne Olli" userId="c7c986e1-efc2-43e7-8f4d-8e56f1597c08" providerId="ADAL" clId="{17A1D244-B158-493E-85C4-AD7F0A80273F}" dt="2024-03-20T13:43:23.495" v="564" actId="26606"/>
        <pc:sldMkLst>
          <pc:docMk/>
          <pc:sldMk cId="2158994832" sldId="267"/>
        </pc:sldMkLst>
        <pc:spChg chg="mod">
          <ac:chgData name="Anne Olli" userId="c7c986e1-efc2-43e7-8f4d-8e56f1597c08" providerId="ADAL" clId="{17A1D244-B158-493E-85C4-AD7F0A80273F}" dt="2024-03-20T13:43:23.495" v="564" actId="26606"/>
          <ac:spMkLst>
            <pc:docMk/>
            <pc:sldMk cId="2158994832" sldId="267"/>
            <ac:spMk id="2" creationId="{00000000-0000-0000-0000-000000000000}"/>
          </ac:spMkLst>
        </pc:spChg>
        <pc:spChg chg="mod">
          <ac:chgData name="Anne Olli" userId="c7c986e1-efc2-43e7-8f4d-8e56f1597c08" providerId="ADAL" clId="{17A1D244-B158-493E-85C4-AD7F0A80273F}" dt="2024-03-20T13:43:23.495" v="564" actId="26606"/>
          <ac:spMkLst>
            <pc:docMk/>
            <pc:sldMk cId="2158994832" sldId="267"/>
            <ac:spMk id="3" creationId="{00000000-0000-0000-0000-000000000000}"/>
          </ac:spMkLst>
        </pc:spChg>
        <pc:spChg chg="add del mod">
          <ac:chgData name="Anne Olli" userId="c7c986e1-efc2-43e7-8f4d-8e56f1597c08" providerId="ADAL" clId="{17A1D244-B158-493E-85C4-AD7F0A80273F}" dt="2024-03-20T13:40:40.247" v="499" actId="478"/>
          <ac:spMkLst>
            <pc:docMk/>
            <pc:sldMk cId="2158994832" sldId="267"/>
            <ac:spMk id="6" creationId="{C5328DE8-0BE8-95D4-F19C-300EA0E28C4E}"/>
          </ac:spMkLst>
        </pc:spChg>
        <pc:spChg chg="add del">
          <ac:chgData name="Anne Olli" userId="c7c986e1-efc2-43e7-8f4d-8e56f1597c08" providerId="ADAL" clId="{17A1D244-B158-493E-85C4-AD7F0A80273F}" dt="2024-03-20T13:43:23.495" v="564" actId="26606"/>
          <ac:spMkLst>
            <pc:docMk/>
            <pc:sldMk cId="2158994832" sldId="267"/>
            <ac:spMk id="13" creationId="{131BAD53-4E89-4F62-BBB7-26359763ED39}"/>
          </ac:spMkLst>
        </pc:spChg>
        <pc:spChg chg="add del">
          <ac:chgData name="Anne Olli" userId="c7c986e1-efc2-43e7-8f4d-8e56f1597c08" providerId="ADAL" clId="{17A1D244-B158-493E-85C4-AD7F0A80273F}" dt="2024-03-20T13:43:23.495" v="564" actId="26606"/>
          <ac:spMkLst>
            <pc:docMk/>
            <pc:sldMk cId="2158994832" sldId="267"/>
            <ac:spMk id="15" creationId="{62756DA2-40EB-4C6F-B962-5822FFB54FB6}"/>
          </ac:spMkLst>
        </pc:spChg>
        <pc:picChg chg="del">
          <ac:chgData name="Anne Olli" userId="c7c986e1-efc2-43e7-8f4d-8e56f1597c08" providerId="ADAL" clId="{17A1D244-B158-493E-85C4-AD7F0A80273F}" dt="2024-03-20T13:40:36.816" v="498" actId="478"/>
          <ac:picMkLst>
            <pc:docMk/>
            <pc:sldMk cId="2158994832" sldId="267"/>
            <ac:picMk id="5" creationId="{14ADFEE1-763B-CFA0-F516-AB46CBC8812F}"/>
          </ac:picMkLst>
        </pc:picChg>
        <pc:picChg chg="add mod">
          <ac:chgData name="Anne Olli" userId="c7c986e1-efc2-43e7-8f4d-8e56f1597c08" providerId="ADAL" clId="{17A1D244-B158-493E-85C4-AD7F0A80273F}" dt="2024-03-20T13:43:23.495" v="564" actId="26606"/>
          <ac:picMkLst>
            <pc:docMk/>
            <pc:sldMk cId="2158994832" sldId="267"/>
            <ac:picMk id="8" creationId="{D68BD117-76C5-AC10-8D81-59C2BA4D3038}"/>
          </ac:picMkLst>
        </pc:picChg>
      </pc:sldChg>
      <pc:sldChg chg="del">
        <pc:chgData name="Anne Olli" userId="c7c986e1-efc2-43e7-8f4d-8e56f1597c08" providerId="ADAL" clId="{17A1D244-B158-493E-85C4-AD7F0A80273F}" dt="2024-03-20T13:34:06.514" v="320" actId="47"/>
        <pc:sldMkLst>
          <pc:docMk/>
          <pc:sldMk cId="857591612" sldId="268"/>
        </pc:sldMkLst>
      </pc:sldChg>
      <pc:sldChg chg="addSp delSp modSp mod">
        <pc:chgData name="Anne Olli" userId="c7c986e1-efc2-43e7-8f4d-8e56f1597c08" providerId="ADAL" clId="{17A1D244-B158-493E-85C4-AD7F0A80273F}" dt="2024-03-20T13:32:22.052" v="318" actId="20577"/>
        <pc:sldMkLst>
          <pc:docMk/>
          <pc:sldMk cId="3040853210" sldId="269"/>
        </pc:sldMkLst>
        <pc:spChg chg="mod">
          <ac:chgData name="Anne Olli" userId="c7c986e1-efc2-43e7-8f4d-8e56f1597c08" providerId="ADAL" clId="{17A1D244-B158-493E-85C4-AD7F0A80273F}" dt="2024-03-20T13:32:22.052" v="318" actId="20577"/>
          <ac:spMkLst>
            <pc:docMk/>
            <pc:sldMk cId="3040853210" sldId="269"/>
            <ac:spMk id="3" creationId="{00000000-0000-0000-0000-000000000000}"/>
          </ac:spMkLst>
        </pc:spChg>
        <pc:spChg chg="add del mod">
          <ac:chgData name="Anne Olli" userId="c7c986e1-efc2-43e7-8f4d-8e56f1597c08" providerId="ADAL" clId="{17A1D244-B158-493E-85C4-AD7F0A80273F}" dt="2024-03-20T13:31:33.336" v="279" actId="478"/>
          <ac:spMkLst>
            <pc:docMk/>
            <pc:sldMk cId="3040853210" sldId="269"/>
            <ac:spMk id="6" creationId="{A9A18094-1721-E879-24DE-0DA1D2DDE4F2}"/>
          </ac:spMkLst>
        </pc:spChg>
        <pc:picChg chg="del">
          <ac:chgData name="Anne Olli" userId="c7c986e1-efc2-43e7-8f4d-8e56f1597c08" providerId="ADAL" clId="{17A1D244-B158-493E-85C4-AD7F0A80273F}" dt="2024-03-20T13:31:29.905" v="278" actId="478"/>
          <ac:picMkLst>
            <pc:docMk/>
            <pc:sldMk cId="3040853210" sldId="269"/>
            <ac:picMk id="5" creationId="{A7FACF9E-003B-0F0D-AAE9-7E93BB493572}"/>
          </ac:picMkLst>
        </pc:picChg>
        <pc:picChg chg="add mod">
          <ac:chgData name="Anne Olli" userId="c7c986e1-efc2-43e7-8f4d-8e56f1597c08" providerId="ADAL" clId="{17A1D244-B158-493E-85C4-AD7F0A80273F}" dt="2024-03-20T13:31:46.166" v="282" actId="14100"/>
          <ac:picMkLst>
            <pc:docMk/>
            <pc:sldMk cId="3040853210" sldId="269"/>
            <ac:picMk id="8" creationId="{C74329E1-0233-1C20-5C5B-391894321631}"/>
          </ac:picMkLst>
        </pc:picChg>
      </pc:sldChg>
      <pc:sldChg chg="modSp mod">
        <pc:chgData name="Anne Olli" userId="c7c986e1-efc2-43e7-8f4d-8e56f1597c08" providerId="ADAL" clId="{17A1D244-B158-493E-85C4-AD7F0A80273F}" dt="2024-03-20T13:19:28.218" v="53" actId="14100"/>
        <pc:sldMkLst>
          <pc:docMk/>
          <pc:sldMk cId="803511376" sldId="270"/>
        </pc:sldMkLst>
        <pc:spChg chg="mod">
          <ac:chgData name="Anne Olli" userId="c7c986e1-efc2-43e7-8f4d-8e56f1597c08" providerId="ADAL" clId="{17A1D244-B158-493E-85C4-AD7F0A80273F}" dt="2024-03-20T13:19:28.218" v="53" actId="14100"/>
          <ac:spMkLst>
            <pc:docMk/>
            <pc:sldMk cId="803511376" sldId="270"/>
            <ac:spMk id="3" creationId="{00000000-0000-0000-0000-000000000000}"/>
          </ac:spMkLst>
        </pc:spChg>
      </pc:sldChg>
      <pc:sldChg chg="del">
        <pc:chgData name="Anne Olli" userId="c7c986e1-efc2-43e7-8f4d-8e56f1597c08" providerId="ADAL" clId="{17A1D244-B158-493E-85C4-AD7F0A80273F}" dt="2024-03-20T13:37:50.313" v="453" actId="47"/>
        <pc:sldMkLst>
          <pc:docMk/>
          <pc:sldMk cId="2399451698" sldId="271"/>
        </pc:sldMkLst>
      </pc:sldChg>
      <pc:sldChg chg="del">
        <pc:chgData name="Anne Olli" userId="c7c986e1-efc2-43e7-8f4d-8e56f1597c08" providerId="ADAL" clId="{17A1D244-B158-493E-85C4-AD7F0A80273F}" dt="2024-03-20T13:40:28.861" v="497" actId="47"/>
        <pc:sldMkLst>
          <pc:docMk/>
          <pc:sldMk cId="2868992192" sldId="272"/>
        </pc:sldMkLst>
      </pc:sldChg>
      <pc:sldChg chg="del">
        <pc:chgData name="Anne Olli" userId="c7c986e1-efc2-43e7-8f4d-8e56f1597c08" providerId="ADAL" clId="{17A1D244-B158-493E-85C4-AD7F0A80273F}" dt="2024-03-20T13:37:51.611" v="454" actId="47"/>
        <pc:sldMkLst>
          <pc:docMk/>
          <pc:sldMk cId="437677843" sldId="274"/>
        </pc:sldMkLst>
      </pc:sldChg>
      <pc:sldChg chg="del">
        <pc:chgData name="Anne Olli" userId="c7c986e1-efc2-43e7-8f4d-8e56f1597c08" providerId="ADAL" clId="{17A1D244-B158-493E-85C4-AD7F0A80273F}" dt="2024-03-20T13:37:52.829" v="455" actId="47"/>
        <pc:sldMkLst>
          <pc:docMk/>
          <pc:sldMk cId="1632647587" sldId="275"/>
        </pc:sldMkLst>
      </pc:sldChg>
      <pc:sldMasterChg chg="del delSldLayout">
        <pc:chgData name="Anne Olli" userId="c7c986e1-efc2-43e7-8f4d-8e56f1597c08" providerId="ADAL" clId="{17A1D244-B158-493E-85C4-AD7F0A80273F}" dt="2024-03-20T13:37:52.829" v="455" actId="47"/>
        <pc:sldMasterMkLst>
          <pc:docMk/>
          <pc:sldMasterMk cId="3323568399" sldId="2147483648"/>
        </pc:sldMasterMkLst>
        <pc:sldLayoutChg chg="del">
          <pc:chgData name="Anne Olli" userId="c7c986e1-efc2-43e7-8f4d-8e56f1597c08" providerId="ADAL" clId="{17A1D244-B158-493E-85C4-AD7F0A80273F}" dt="2024-03-20T13:37:52.829" v="455" actId="47"/>
          <pc:sldLayoutMkLst>
            <pc:docMk/>
            <pc:sldMasterMk cId="3323568399" sldId="2147483648"/>
            <pc:sldLayoutMk cId="2939013431" sldId="2147483649"/>
          </pc:sldLayoutMkLst>
        </pc:sldLayoutChg>
        <pc:sldLayoutChg chg="del">
          <pc:chgData name="Anne Olli" userId="c7c986e1-efc2-43e7-8f4d-8e56f1597c08" providerId="ADAL" clId="{17A1D244-B158-493E-85C4-AD7F0A80273F}" dt="2024-03-20T13:37:52.829" v="455" actId="47"/>
          <pc:sldLayoutMkLst>
            <pc:docMk/>
            <pc:sldMasterMk cId="3323568399" sldId="2147483648"/>
            <pc:sldLayoutMk cId="120135266" sldId="2147483650"/>
          </pc:sldLayoutMkLst>
        </pc:sldLayoutChg>
        <pc:sldLayoutChg chg="del">
          <pc:chgData name="Anne Olli" userId="c7c986e1-efc2-43e7-8f4d-8e56f1597c08" providerId="ADAL" clId="{17A1D244-B158-493E-85C4-AD7F0A80273F}" dt="2024-03-20T13:37:52.829" v="455" actId="47"/>
          <pc:sldLayoutMkLst>
            <pc:docMk/>
            <pc:sldMasterMk cId="3323568399" sldId="2147483648"/>
            <pc:sldLayoutMk cId="2842162443" sldId="2147483651"/>
          </pc:sldLayoutMkLst>
        </pc:sldLayoutChg>
        <pc:sldLayoutChg chg="del">
          <pc:chgData name="Anne Olli" userId="c7c986e1-efc2-43e7-8f4d-8e56f1597c08" providerId="ADAL" clId="{17A1D244-B158-493E-85C4-AD7F0A80273F}" dt="2024-03-20T13:37:52.829" v="455" actId="47"/>
          <pc:sldLayoutMkLst>
            <pc:docMk/>
            <pc:sldMasterMk cId="3323568399" sldId="2147483648"/>
            <pc:sldLayoutMk cId="3639615540" sldId="2147483652"/>
          </pc:sldLayoutMkLst>
        </pc:sldLayoutChg>
        <pc:sldLayoutChg chg="del">
          <pc:chgData name="Anne Olli" userId="c7c986e1-efc2-43e7-8f4d-8e56f1597c08" providerId="ADAL" clId="{17A1D244-B158-493E-85C4-AD7F0A80273F}" dt="2024-03-20T13:37:52.829" v="455" actId="47"/>
          <pc:sldLayoutMkLst>
            <pc:docMk/>
            <pc:sldMasterMk cId="3323568399" sldId="2147483648"/>
            <pc:sldLayoutMk cId="960741279" sldId="2147483653"/>
          </pc:sldLayoutMkLst>
        </pc:sldLayoutChg>
        <pc:sldLayoutChg chg="del">
          <pc:chgData name="Anne Olli" userId="c7c986e1-efc2-43e7-8f4d-8e56f1597c08" providerId="ADAL" clId="{17A1D244-B158-493E-85C4-AD7F0A80273F}" dt="2024-03-20T13:37:52.829" v="455" actId="47"/>
          <pc:sldLayoutMkLst>
            <pc:docMk/>
            <pc:sldMasterMk cId="3323568399" sldId="2147483648"/>
            <pc:sldLayoutMk cId="2184149361" sldId="2147483654"/>
          </pc:sldLayoutMkLst>
        </pc:sldLayoutChg>
        <pc:sldLayoutChg chg="del">
          <pc:chgData name="Anne Olli" userId="c7c986e1-efc2-43e7-8f4d-8e56f1597c08" providerId="ADAL" clId="{17A1D244-B158-493E-85C4-AD7F0A80273F}" dt="2024-03-20T13:37:52.829" v="455" actId="47"/>
          <pc:sldLayoutMkLst>
            <pc:docMk/>
            <pc:sldMasterMk cId="3323568399" sldId="2147483648"/>
            <pc:sldLayoutMk cId="4099038473" sldId="2147483655"/>
          </pc:sldLayoutMkLst>
        </pc:sldLayoutChg>
        <pc:sldLayoutChg chg="del">
          <pc:chgData name="Anne Olli" userId="c7c986e1-efc2-43e7-8f4d-8e56f1597c08" providerId="ADAL" clId="{17A1D244-B158-493E-85C4-AD7F0A80273F}" dt="2024-03-20T13:37:52.829" v="455" actId="47"/>
          <pc:sldLayoutMkLst>
            <pc:docMk/>
            <pc:sldMasterMk cId="3323568399" sldId="2147483648"/>
            <pc:sldLayoutMk cId="4117520240" sldId="2147483656"/>
          </pc:sldLayoutMkLst>
        </pc:sldLayoutChg>
        <pc:sldLayoutChg chg="del">
          <pc:chgData name="Anne Olli" userId="c7c986e1-efc2-43e7-8f4d-8e56f1597c08" providerId="ADAL" clId="{17A1D244-B158-493E-85C4-AD7F0A80273F}" dt="2024-03-20T13:37:52.829" v="455" actId="47"/>
          <pc:sldLayoutMkLst>
            <pc:docMk/>
            <pc:sldMasterMk cId="3323568399" sldId="2147483648"/>
            <pc:sldLayoutMk cId="546681745" sldId="2147483657"/>
          </pc:sldLayoutMkLst>
        </pc:sldLayoutChg>
        <pc:sldLayoutChg chg="del">
          <pc:chgData name="Anne Olli" userId="c7c986e1-efc2-43e7-8f4d-8e56f1597c08" providerId="ADAL" clId="{17A1D244-B158-493E-85C4-AD7F0A80273F}" dt="2024-03-20T13:37:52.829" v="455" actId="47"/>
          <pc:sldLayoutMkLst>
            <pc:docMk/>
            <pc:sldMasterMk cId="3323568399" sldId="2147483648"/>
            <pc:sldLayoutMk cId="2277555024" sldId="2147483658"/>
          </pc:sldLayoutMkLst>
        </pc:sldLayoutChg>
        <pc:sldLayoutChg chg="del">
          <pc:chgData name="Anne Olli" userId="c7c986e1-efc2-43e7-8f4d-8e56f1597c08" providerId="ADAL" clId="{17A1D244-B158-493E-85C4-AD7F0A80273F}" dt="2024-03-20T13:37:52.829" v="455" actId="47"/>
          <pc:sldLayoutMkLst>
            <pc:docMk/>
            <pc:sldMasterMk cId="3323568399" sldId="2147483648"/>
            <pc:sldLayoutMk cId="3632072304" sldId="2147483659"/>
          </pc:sldLayoutMkLst>
        </pc:sldLayoutChg>
        <pc:sldLayoutChg chg="del">
          <pc:chgData name="Anne Olli" userId="c7c986e1-efc2-43e7-8f4d-8e56f1597c08" providerId="ADAL" clId="{17A1D244-B158-493E-85C4-AD7F0A80273F}" dt="2024-03-20T13:37:52.829" v="455" actId="47"/>
          <pc:sldLayoutMkLst>
            <pc:docMk/>
            <pc:sldMasterMk cId="3323568399" sldId="2147483648"/>
            <pc:sldLayoutMk cId="3819345977" sldId="2147483660"/>
          </pc:sldLayoutMkLst>
        </pc:sldLayoutChg>
      </pc:sldMasterChg>
    </pc:docChg>
  </pc:docChgLst>
  <pc:docChgLst>
    <pc:chgData name="Anne Olli" userId="c7c986e1-efc2-43e7-8f4d-8e56f1597c08" providerId="ADAL" clId="{C1DEB7AE-A646-47CD-8222-DD6716554D0D}"/>
    <pc:docChg chg="addSld modSld sldOrd">
      <pc:chgData name="Anne Olli" userId="c7c986e1-efc2-43e7-8f4d-8e56f1597c08" providerId="ADAL" clId="{C1DEB7AE-A646-47CD-8222-DD6716554D0D}" dt="2024-03-20T13:53:41.677" v="68"/>
      <pc:docMkLst>
        <pc:docMk/>
      </pc:docMkLst>
      <pc:sldChg chg="addSp modSp new mod ord">
        <pc:chgData name="Anne Olli" userId="c7c986e1-efc2-43e7-8f4d-8e56f1597c08" providerId="ADAL" clId="{C1DEB7AE-A646-47CD-8222-DD6716554D0D}" dt="2024-03-20T13:53:41.677" v="68"/>
        <pc:sldMkLst>
          <pc:docMk/>
          <pc:sldMk cId="3356598204" sldId="271"/>
        </pc:sldMkLst>
        <pc:spChg chg="mod">
          <ac:chgData name="Anne Olli" userId="c7c986e1-efc2-43e7-8f4d-8e56f1597c08" providerId="ADAL" clId="{C1DEB7AE-A646-47CD-8222-DD6716554D0D}" dt="2024-03-20T13:53:30.908" v="66" actId="122"/>
          <ac:spMkLst>
            <pc:docMk/>
            <pc:sldMk cId="3356598204" sldId="271"/>
            <ac:spMk id="2" creationId="{677AB59B-A31D-53FA-71A5-F63CC7073E45}"/>
          </ac:spMkLst>
        </pc:spChg>
        <pc:picChg chg="add mod">
          <ac:chgData name="Anne Olli" userId="c7c986e1-efc2-43e7-8f4d-8e56f1597c08" providerId="ADAL" clId="{C1DEB7AE-A646-47CD-8222-DD6716554D0D}" dt="2024-03-20T13:53:25.410" v="65" actId="1076"/>
          <ac:picMkLst>
            <pc:docMk/>
            <pc:sldMk cId="3356598204" sldId="271"/>
            <ac:picMk id="4" creationId="{5E0B25A8-F14C-0294-EED8-BA9CA4283421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C44F82-DE3C-4879-BDD3-60A04A25CAD8}" type="doc">
      <dgm:prSet loTypeId="urn:microsoft.com/office/officeart/2005/8/layout/hList1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fi-FI"/>
        </a:p>
      </dgm:t>
    </dgm:pt>
    <dgm:pt modelId="{196CA62F-7A8B-44DB-8E0C-89D81C84E325}">
      <dgm:prSet phldrT="[Teksti]" custT="1"/>
      <dgm:spPr/>
      <dgm:t>
        <a:bodyPr/>
        <a:lstStyle/>
        <a:p>
          <a:r>
            <a:rPr lang="fi-FI" sz="2400"/>
            <a:t>Utsjoen</a:t>
          </a:r>
          <a:r>
            <a:rPr lang="fi-FI" sz="2000"/>
            <a:t> </a:t>
          </a:r>
          <a:r>
            <a:rPr lang="fi-FI" sz="2400"/>
            <a:t>kunta</a:t>
          </a:r>
          <a:endParaRPr lang="fi-FI" sz="2000"/>
        </a:p>
      </dgm:t>
    </dgm:pt>
    <dgm:pt modelId="{258D1F4C-A6B3-49D6-AB9B-3A700455FF11}" type="parTrans" cxnId="{B6C7B947-1078-4642-89C5-BAF050F89B1B}">
      <dgm:prSet/>
      <dgm:spPr/>
      <dgm:t>
        <a:bodyPr/>
        <a:lstStyle/>
        <a:p>
          <a:endParaRPr lang="fi-FI" sz="1400"/>
        </a:p>
      </dgm:t>
    </dgm:pt>
    <dgm:pt modelId="{6D21AC47-0CDC-4E2B-86CB-E311674D7790}" type="sibTrans" cxnId="{B6C7B947-1078-4642-89C5-BAF050F89B1B}">
      <dgm:prSet/>
      <dgm:spPr/>
      <dgm:t>
        <a:bodyPr/>
        <a:lstStyle/>
        <a:p>
          <a:endParaRPr lang="fi-FI" sz="1400"/>
        </a:p>
      </dgm:t>
    </dgm:pt>
    <dgm:pt modelId="{7F00BDDD-7BCF-4018-97B2-040B4ABD1BF3}">
      <dgm:prSet phldrT="[Teksti]" custT="1"/>
      <dgm:spPr/>
      <dgm:t>
        <a:bodyPr/>
        <a:lstStyle/>
        <a:p>
          <a:pPr>
            <a:spcAft>
              <a:spcPts val="1200"/>
            </a:spcAft>
          </a:pPr>
          <a:r>
            <a:rPr lang="fi-FI" sz="1800"/>
            <a:t>Opetuksen tarjoaja</a:t>
          </a:r>
        </a:p>
      </dgm:t>
    </dgm:pt>
    <dgm:pt modelId="{CC0DDA93-F6D1-4466-8A2A-1C618FB03B79}" type="parTrans" cxnId="{B888CA7C-737C-44C6-8709-8B22F9DF3491}">
      <dgm:prSet/>
      <dgm:spPr/>
      <dgm:t>
        <a:bodyPr/>
        <a:lstStyle/>
        <a:p>
          <a:endParaRPr lang="fi-FI" sz="1400"/>
        </a:p>
      </dgm:t>
    </dgm:pt>
    <dgm:pt modelId="{2B043942-D37B-42E9-9DF6-CEF17C483802}" type="sibTrans" cxnId="{B888CA7C-737C-44C6-8709-8B22F9DF3491}">
      <dgm:prSet/>
      <dgm:spPr/>
      <dgm:t>
        <a:bodyPr/>
        <a:lstStyle/>
        <a:p>
          <a:endParaRPr lang="fi-FI" sz="1400"/>
        </a:p>
      </dgm:t>
    </dgm:pt>
    <dgm:pt modelId="{E713D406-6EFC-4684-8BC0-3E9320E93552}">
      <dgm:prSet phldrT="[Teksti]" custT="1"/>
      <dgm:spPr/>
      <dgm:t>
        <a:bodyPr/>
        <a:lstStyle/>
        <a:p>
          <a:pPr>
            <a:spcAft>
              <a:spcPct val="15000"/>
            </a:spcAft>
          </a:pPr>
          <a:endParaRPr lang="fi-FI" sz="1800"/>
        </a:p>
      </dgm:t>
    </dgm:pt>
    <dgm:pt modelId="{D3460CA3-A918-4525-BEBF-64E929C18FD6}" type="parTrans" cxnId="{A75445AA-D904-4B90-A860-F69CEEF17070}">
      <dgm:prSet/>
      <dgm:spPr/>
      <dgm:t>
        <a:bodyPr/>
        <a:lstStyle/>
        <a:p>
          <a:endParaRPr lang="fi-FI" sz="1400"/>
        </a:p>
      </dgm:t>
    </dgm:pt>
    <dgm:pt modelId="{3BF914DF-AC8C-4655-9D46-9614227A92A9}" type="sibTrans" cxnId="{A75445AA-D904-4B90-A860-F69CEEF17070}">
      <dgm:prSet/>
      <dgm:spPr/>
      <dgm:t>
        <a:bodyPr/>
        <a:lstStyle/>
        <a:p>
          <a:endParaRPr lang="fi-FI" sz="1400"/>
        </a:p>
      </dgm:t>
    </dgm:pt>
    <dgm:pt modelId="{A3BCC420-C84F-4B5F-94F7-3D3DCFBBC108}">
      <dgm:prSet phldrT="[Teksti]" custT="1"/>
      <dgm:spPr/>
      <dgm:t>
        <a:bodyPr/>
        <a:lstStyle/>
        <a:p>
          <a:r>
            <a:rPr lang="fi-FI" sz="2400"/>
            <a:t>Saamelaiskäräjät</a:t>
          </a:r>
          <a:endParaRPr lang="fi-FI" sz="1800"/>
        </a:p>
      </dgm:t>
    </dgm:pt>
    <dgm:pt modelId="{E5C1DBAE-7860-4DE9-A2DB-439E06D2D112}" type="parTrans" cxnId="{420CA6A3-B3C6-4680-B549-E0FC24E9CAB4}">
      <dgm:prSet/>
      <dgm:spPr/>
      <dgm:t>
        <a:bodyPr/>
        <a:lstStyle/>
        <a:p>
          <a:endParaRPr lang="fi-FI" sz="1400"/>
        </a:p>
      </dgm:t>
    </dgm:pt>
    <dgm:pt modelId="{251FDA21-2FA7-4C14-B476-9DAA7574190C}" type="sibTrans" cxnId="{420CA6A3-B3C6-4680-B549-E0FC24E9CAB4}">
      <dgm:prSet/>
      <dgm:spPr/>
      <dgm:t>
        <a:bodyPr/>
        <a:lstStyle/>
        <a:p>
          <a:endParaRPr lang="fi-FI" sz="1400"/>
        </a:p>
      </dgm:t>
    </dgm:pt>
    <dgm:pt modelId="{B9024A3E-645F-41FD-9612-806E34C592C6}">
      <dgm:prSet phldrT="[Teksti]" custT="1"/>
      <dgm:spPr/>
      <dgm:t>
        <a:bodyPr/>
        <a:lstStyle/>
        <a:p>
          <a:pPr>
            <a:spcAft>
              <a:spcPts val="1200"/>
            </a:spcAft>
          </a:pPr>
          <a:r>
            <a:rPr lang="fi-FI" sz="1800"/>
            <a:t>Viestii koulujen ja huoltajien kanssa kaikesta saamen opetukseen liittyvästä</a:t>
          </a:r>
        </a:p>
      </dgm:t>
    </dgm:pt>
    <dgm:pt modelId="{902F12A2-9128-43C3-A8CF-D00BFBD453CF}" type="parTrans" cxnId="{8B17F36F-C6D3-4D82-B30E-10D033D2A531}">
      <dgm:prSet/>
      <dgm:spPr/>
      <dgm:t>
        <a:bodyPr/>
        <a:lstStyle/>
        <a:p>
          <a:endParaRPr lang="fi-FI" sz="1400"/>
        </a:p>
      </dgm:t>
    </dgm:pt>
    <dgm:pt modelId="{85309A6A-F5B7-4835-8773-EFA768D0D2B8}" type="sibTrans" cxnId="{8B17F36F-C6D3-4D82-B30E-10D033D2A531}">
      <dgm:prSet/>
      <dgm:spPr/>
      <dgm:t>
        <a:bodyPr/>
        <a:lstStyle/>
        <a:p>
          <a:endParaRPr lang="fi-FI" sz="1400"/>
        </a:p>
      </dgm:t>
    </dgm:pt>
    <dgm:pt modelId="{12C1B943-9321-4719-9651-02336707602E}">
      <dgm:prSet phldrT="[Teksti]" custT="1"/>
      <dgm:spPr/>
      <dgm:t>
        <a:bodyPr/>
        <a:lstStyle/>
        <a:p>
          <a:pPr>
            <a:spcAft>
              <a:spcPts val="1200"/>
            </a:spcAft>
          </a:pPr>
          <a:r>
            <a:rPr lang="fi-FI" sz="1800"/>
            <a:t>Huolehtii</a:t>
          </a:r>
          <a:r>
            <a:rPr lang="fi-FI" sz="1800" baseline="0"/>
            <a:t> oppilaalle etäopiskeluvälineet (tietokone, kuulokemikrofoni, web-kamera)</a:t>
          </a:r>
          <a:endParaRPr lang="fi-FI" sz="1800"/>
        </a:p>
      </dgm:t>
    </dgm:pt>
    <dgm:pt modelId="{720F0675-37F0-44FB-A22E-ACFC84679A49}" type="parTrans" cxnId="{B39C5EDB-09E8-4BC3-932D-53AAF32F49E3}">
      <dgm:prSet/>
      <dgm:spPr/>
      <dgm:t>
        <a:bodyPr/>
        <a:lstStyle/>
        <a:p>
          <a:endParaRPr lang="fi-FI" sz="1400"/>
        </a:p>
      </dgm:t>
    </dgm:pt>
    <dgm:pt modelId="{39BAEA90-E946-47A9-9231-F585FBFC3FCC}" type="sibTrans" cxnId="{B39C5EDB-09E8-4BC3-932D-53AAF32F49E3}">
      <dgm:prSet/>
      <dgm:spPr/>
      <dgm:t>
        <a:bodyPr/>
        <a:lstStyle/>
        <a:p>
          <a:endParaRPr lang="fi-FI" sz="1400"/>
        </a:p>
      </dgm:t>
    </dgm:pt>
    <dgm:pt modelId="{11E7C2E8-6885-42C2-8A3A-095A756F3D40}">
      <dgm:prSet phldrT="[Teksti]" custT="1"/>
      <dgm:spPr/>
      <dgm:t>
        <a:bodyPr/>
        <a:lstStyle/>
        <a:p>
          <a:r>
            <a:rPr lang="fi-FI" sz="2400"/>
            <a:t>Koulu</a:t>
          </a:r>
        </a:p>
      </dgm:t>
    </dgm:pt>
    <dgm:pt modelId="{59EB1635-12AA-46ED-B7FA-D2673585722C}" type="sibTrans" cxnId="{C28DFD78-2209-4F0F-BB25-86BC77E0606E}">
      <dgm:prSet/>
      <dgm:spPr/>
      <dgm:t>
        <a:bodyPr/>
        <a:lstStyle/>
        <a:p>
          <a:endParaRPr lang="fi-FI" sz="1400"/>
        </a:p>
      </dgm:t>
    </dgm:pt>
    <dgm:pt modelId="{50D40614-2CBD-40A4-B485-E0F934CA211E}" type="parTrans" cxnId="{C28DFD78-2209-4F0F-BB25-86BC77E0606E}">
      <dgm:prSet/>
      <dgm:spPr/>
      <dgm:t>
        <a:bodyPr/>
        <a:lstStyle/>
        <a:p>
          <a:endParaRPr lang="fi-FI" sz="1400"/>
        </a:p>
      </dgm:t>
    </dgm:pt>
    <dgm:pt modelId="{FDD3216B-587B-4026-A545-1493914031CE}">
      <dgm:prSet phldrT="[Teksti]" custT="1"/>
      <dgm:spPr/>
      <dgm:t>
        <a:bodyPr/>
        <a:lstStyle/>
        <a:p>
          <a:pPr>
            <a:spcAft>
              <a:spcPts val="1200"/>
            </a:spcAft>
          </a:pPr>
          <a:r>
            <a:rPr lang="fi-FI" sz="1800"/>
            <a:t>Etäopettajien työnantaja</a:t>
          </a:r>
        </a:p>
      </dgm:t>
    </dgm:pt>
    <dgm:pt modelId="{A00F813A-A963-471D-9B69-65E04F9AAAC9}" type="parTrans" cxnId="{24C37602-4477-4C2A-B1D6-A70B1D2C7609}">
      <dgm:prSet/>
      <dgm:spPr/>
      <dgm:t>
        <a:bodyPr/>
        <a:lstStyle/>
        <a:p>
          <a:endParaRPr lang="fi-FI" sz="1400"/>
        </a:p>
      </dgm:t>
    </dgm:pt>
    <dgm:pt modelId="{EBD89977-8BF7-4B27-B8D6-A4505E4D5CE1}" type="sibTrans" cxnId="{24C37602-4477-4C2A-B1D6-A70B1D2C7609}">
      <dgm:prSet/>
      <dgm:spPr/>
      <dgm:t>
        <a:bodyPr/>
        <a:lstStyle/>
        <a:p>
          <a:endParaRPr lang="fi-FI" sz="1400"/>
        </a:p>
      </dgm:t>
    </dgm:pt>
    <dgm:pt modelId="{6487AD7B-E157-4C50-9645-05BCED9FC4E1}">
      <dgm:prSet phldrT="[Teksti]" custT="1"/>
      <dgm:spPr/>
      <dgm:t>
        <a:bodyPr/>
        <a:lstStyle/>
        <a:p>
          <a:pPr>
            <a:spcAft>
              <a:spcPts val="1200"/>
            </a:spcAft>
          </a:pPr>
          <a:r>
            <a:rPr lang="fi-FI" sz="1800"/>
            <a:t>Opetuksen koordinoija</a:t>
          </a:r>
        </a:p>
      </dgm:t>
    </dgm:pt>
    <dgm:pt modelId="{D48E6783-7D8A-4272-80DE-4C10D884D2EB}" type="parTrans" cxnId="{2A81E80C-1728-4503-89FF-3885159F4B53}">
      <dgm:prSet/>
      <dgm:spPr/>
      <dgm:t>
        <a:bodyPr/>
        <a:lstStyle/>
        <a:p>
          <a:endParaRPr lang="fi-FI" sz="1400"/>
        </a:p>
      </dgm:t>
    </dgm:pt>
    <dgm:pt modelId="{5F261B28-F955-48C6-84B7-9CB49310B8A4}" type="sibTrans" cxnId="{2A81E80C-1728-4503-89FF-3885159F4B53}">
      <dgm:prSet/>
      <dgm:spPr/>
      <dgm:t>
        <a:bodyPr/>
        <a:lstStyle/>
        <a:p>
          <a:endParaRPr lang="fi-FI" sz="1400"/>
        </a:p>
      </dgm:t>
    </dgm:pt>
    <dgm:pt modelId="{59DCFAC4-5239-4FFF-A6A9-34207854AB97}">
      <dgm:prSet phldrT="[Teksti]" custT="1"/>
      <dgm:spPr/>
      <dgm:t>
        <a:bodyPr/>
        <a:lstStyle/>
        <a:p>
          <a:pPr>
            <a:spcAft>
              <a:spcPct val="15000"/>
            </a:spcAft>
          </a:pPr>
          <a:endParaRPr lang="fi-FI" sz="1800"/>
        </a:p>
      </dgm:t>
    </dgm:pt>
    <dgm:pt modelId="{D89D2EE0-C7C1-49C1-ADA8-C89F8383C335}" type="parTrans" cxnId="{B1543243-2F20-4576-BEBC-69574B03B93B}">
      <dgm:prSet/>
      <dgm:spPr/>
      <dgm:t>
        <a:bodyPr/>
        <a:lstStyle/>
        <a:p>
          <a:endParaRPr lang="fi-FI" sz="1400"/>
        </a:p>
      </dgm:t>
    </dgm:pt>
    <dgm:pt modelId="{3134BF58-469D-46C4-B0C8-7C5DE32A3BCF}" type="sibTrans" cxnId="{B1543243-2F20-4576-BEBC-69574B03B93B}">
      <dgm:prSet/>
      <dgm:spPr/>
      <dgm:t>
        <a:bodyPr/>
        <a:lstStyle/>
        <a:p>
          <a:endParaRPr lang="fi-FI" sz="1400"/>
        </a:p>
      </dgm:t>
    </dgm:pt>
    <dgm:pt modelId="{BDA5C860-8AC2-4874-BBB0-F010707CB194}">
      <dgm:prSet phldrT="[Teksti]" custT="1"/>
      <dgm:spPr/>
      <dgm:t>
        <a:bodyPr/>
        <a:lstStyle/>
        <a:p>
          <a:pPr>
            <a:spcAft>
              <a:spcPct val="15000"/>
            </a:spcAft>
          </a:pPr>
          <a:r>
            <a:rPr lang="fi-FI" sz="1800"/>
            <a:t>Tekee sopimuksen opetuksen järjestäjän kanssa</a:t>
          </a:r>
        </a:p>
      </dgm:t>
    </dgm:pt>
    <dgm:pt modelId="{731C4D3D-AE23-4057-BBEE-305E16791FA0}" type="parTrans" cxnId="{39C504BC-845C-4397-9E35-83C0B0AE6C00}">
      <dgm:prSet/>
      <dgm:spPr/>
      <dgm:t>
        <a:bodyPr/>
        <a:lstStyle/>
        <a:p>
          <a:endParaRPr lang="fi-FI" sz="1400"/>
        </a:p>
      </dgm:t>
    </dgm:pt>
    <dgm:pt modelId="{AA79B9BE-F28D-44C0-9A07-02557D76F4EB}" type="sibTrans" cxnId="{39C504BC-845C-4397-9E35-83C0B0AE6C00}">
      <dgm:prSet/>
      <dgm:spPr/>
      <dgm:t>
        <a:bodyPr/>
        <a:lstStyle/>
        <a:p>
          <a:endParaRPr lang="fi-FI" sz="1400"/>
        </a:p>
      </dgm:t>
    </dgm:pt>
    <dgm:pt modelId="{CA4E56EC-0A47-4718-999C-93B3489D2A7E}">
      <dgm:prSet phldrT="[Teksti]" custT="1"/>
      <dgm:spPr/>
      <dgm:t>
        <a:bodyPr/>
        <a:lstStyle/>
        <a:p>
          <a:pPr>
            <a:spcAft>
              <a:spcPts val="1200"/>
            </a:spcAft>
          </a:pPr>
          <a:r>
            <a:rPr lang="fi-FI" sz="1800"/>
            <a:t>Vastaa laadukkaasta opetuksesta ja arvioinnista</a:t>
          </a:r>
        </a:p>
      </dgm:t>
    </dgm:pt>
    <dgm:pt modelId="{C8D17543-E2E6-43E9-A17C-C9F1B08BA416}" type="parTrans" cxnId="{626AF902-DF31-45F6-9AD4-6769625161A5}">
      <dgm:prSet/>
      <dgm:spPr/>
      <dgm:t>
        <a:bodyPr/>
        <a:lstStyle/>
        <a:p>
          <a:endParaRPr lang="fi-FI" sz="1400"/>
        </a:p>
      </dgm:t>
    </dgm:pt>
    <dgm:pt modelId="{B4D36A4D-8552-4405-909C-90E0B1423E10}" type="sibTrans" cxnId="{626AF902-DF31-45F6-9AD4-6769625161A5}">
      <dgm:prSet/>
      <dgm:spPr/>
      <dgm:t>
        <a:bodyPr/>
        <a:lstStyle/>
        <a:p>
          <a:endParaRPr lang="fi-FI" sz="1400"/>
        </a:p>
      </dgm:t>
    </dgm:pt>
    <dgm:pt modelId="{159CA65F-19E4-4464-ACB8-58B9443F3FE0}">
      <dgm:prSet phldrT="[Teksti]" custT="1"/>
      <dgm:spPr/>
      <dgm:t>
        <a:bodyPr/>
        <a:lstStyle/>
        <a:p>
          <a:pPr>
            <a:spcAft>
              <a:spcPts val="600"/>
            </a:spcAft>
          </a:pPr>
          <a:r>
            <a:rPr lang="fi-FI" sz="1800"/>
            <a:t>Tilaa ja lähettää oppilaille oppimateriaalit maksutta</a:t>
          </a:r>
        </a:p>
      </dgm:t>
    </dgm:pt>
    <dgm:pt modelId="{50B56A6D-CF96-4CA6-A47E-CE06DAEFF5FC}" type="parTrans" cxnId="{5C8A2FCC-BD8F-46F7-AFE8-0A743A88AEEE}">
      <dgm:prSet/>
      <dgm:spPr/>
      <dgm:t>
        <a:bodyPr/>
        <a:lstStyle/>
        <a:p>
          <a:endParaRPr lang="fi-FI" sz="1400"/>
        </a:p>
      </dgm:t>
    </dgm:pt>
    <dgm:pt modelId="{42424B65-2B11-49D3-8E80-DEC82A4F829A}" type="sibTrans" cxnId="{5C8A2FCC-BD8F-46F7-AFE8-0A743A88AEEE}">
      <dgm:prSet/>
      <dgm:spPr/>
      <dgm:t>
        <a:bodyPr/>
        <a:lstStyle/>
        <a:p>
          <a:endParaRPr lang="fi-FI" sz="1400"/>
        </a:p>
      </dgm:t>
    </dgm:pt>
    <dgm:pt modelId="{7012FCD2-9320-445A-8B23-A95F81D11827}">
      <dgm:prSet phldrT="[Teksti]" custT="1"/>
      <dgm:spPr/>
      <dgm:t>
        <a:bodyPr/>
        <a:lstStyle/>
        <a:p>
          <a:pPr>
            <a:spcAft>
              <a:spcPct val="15000"/>
            </a:spcAft>
          </a:pPr>
          <a:r>
            <a:rPr lang="se-SE" sz="1800"/>
            <a:t>Kuulee huoltajia ja neuvottelee opetuksen järjestäjien kanssa</a:t>
          </a:r>
          <a:endParaRPr lang="fi-FI" sz="1800"/>
        </a:p>
      </dgm:t>
    </dgm:pt>
    <dgm:pt modelId="{D0C096A2-1B6C-408B-BF57-7946E0A9AE86}" type="parTrans" cxnId="{AC7B4E90-21B0-42B4-8BB9-A63B88CB711E}">
      <dgm:prSet/>
      <dgm:spPr/>
      <dgm:t>
        <a:bodyPr/>
        <a:lstStyle/>
        <a:p>
          <a:endParaRPr lang="fi-FI"/>
        </a:p>
      </dgm:t>
    </dgm:pt>
    <dgm:pt modelId="{62A503DC-2D6F-4587-B96F-1A8FABB9C9A2}" type="sibTrans" cxnId="{AC7B4E90-21B0-42B4-8BB9-A63B88CB711E}">
      <dgm:prSet/>
      <dgm:spPr/>
      <dgm:t>
        <a:bodyPr/>
        <a:lstStyle/>
        <a:p>
          <a:endParaRPr lang="fi-FI"/>
        </a:p>
      </dgm:t>
    </dgm:pt>
    <dgm:pt modelId="{6F8E8CC6-24B0-47C6-A892-A8D59366D66F}">
      <dgm:prSet phldrT="[Teksti]" custT="1"/>
      <dgm:spPr/>
      <dgm:t>
        <a:bodyPr/>
        <a:lstStyle/>
        <a:p>
          <a:pPr>
            <a:spcAft>
              <a:spcPts val="1200"/>
            </a:spcAft>
          </a:pPr>
          <a:r>
            <a:rPr lang="fi-FI" sz="1800" baseline="0"/>
            <a:t>Järjestää oppilaalle rauhallisen opiskelutilan ja ohjauksen</a:t>
          </a:r>
          <a:endParaRPr lang="fi-FI" sz="1800"/>
        </a:p>
      </dgm:t>
    </dgm:pt>
    <dgm:pt modelId="{E4925C6E-AB9E-49D9-870A-3F64C18FB355}" type="parTrans" cxnId="{68F2868F-4645-4676-84B8-FD32AD16EF2C}">
      <dgm:prSet/>
      <dgm:spPr/>
      <dgm:t>
        <a:bodyPr/>
        <a:lstStyle/>
        <a:p>
          <a:endParaRPr lang="fi-FI"/>
        </a:p>
      </dgm:t>
    </dgm:pt>
    <dgm:pt modelId="{C3F8F464-2ACE-434F-A472-083D55DB8E1F}" type="sibTrans" cxnId="{68F2868F-4645-4676-84B8-FD32AD16EF2C}">
      <dgm:prSet/>
      <dgm:spPr/>
      <dgm:t>
        <a:bodyPr/>
        <a:lstStyle/>
        <a:p>
          <a:endParaRPr lang="fi-FI"/>
        </a:p>
      </dgm:t>
    </dgm:pt>
    <dgm:pt modelId="{2A5F3DD6-0695-4994-BF46-95F6AAB80EFA}">
      <dgm:prSet phldrT="[Teksti]" custT="1"/>
      <dgm:spPr/>
      <dgm:t>
        <a:bodyPr/>
        <a:lstStyle/>
        <a:p>
          <a:pPr>
            <a:spcAft>
              <a:spcPts val="1200"/>
            </a:spcAft>
          </a:pPr>
          <a:r>
            <a:rPr lang="fi-FI" sz="1800" baseline="0"/>
            <a:t>Vastaa tietokoneelle tehtävistä esiasennuksista</a:t>
          </a:r>
          <a:endParaRPr lang="fi-FI" sz="1800"/>
        </a:p>
      </dgm:t>
    </dgm:pt>
    <dgm:pt modelId="{6F8FBAA2-6FD0-4B65-BF4C-9190461EA244}" type="parTrans" cxnId="{56F6C377-4A13-46D8-9E5C-BC2458D4A222}">
      <dgm:prSet/>
      <dgm:spPr/>
      <dgm:t>
        <a:bodyPr/>
        <a:lstStyle/>
        <a:p>
          <a:endParaRPr lang="fi-FI"/>
        </a:p>
      </dgm:t>
    </dgm:pt>
    <dgm:pt modelId="{B9584BDC-8CCE-48D1-AA97-BE09CC7E684C}" type="sibTrans" cxnId="{56F6C377-4A13-46D8-9E5C-BC2458D4A222}">
      <dgm:prSet/>
      <dgm:spPr/>
      <dgm:t>
        <a:bodyPr/>
        <a:lstStyle/>
        <a:p>
          <a:endParaRPr lang="fi-FI"/>
        </a:p>
      </dgm:t>
    </dgm:pt>
    <dgm:pt modelId="{19C3EEBE-4B43-4607-8270-F1B40E0D8DAF}">
      <dgm:prSet phldr="0" custT="1"/>
      <dgm:spPr>
        <a:solidFill>
          <a:srgbClr val="FFC000"/>
        </a:solidFill>
      </dgm:spPr>
      <dgm:t>
        <a:bodyPr/>
        <a:lstStyle/>
        <a:p>
          <a:pPr>
            <a:spcAft>
              <a:spcPts val="1200"/>
            </a:spcAft>
          </a:pPr>
          <a:r>
            <a:rPr lang="se-FI" sz="2400" err="1">
              <a:latin typeface="Calibri Light" panose="020F0302020204030204"/>
            </a:rPr>
            <a:t>Koti</a:t>
          </a:r>
          <a:endParaRPr lang="fi-FI" sz="2400">
            <a:latin typeface="Calibri Light" panose="020F0302020204030204"/>
          </a:endParaRPr>
        </a:p>
      </dgm:t>
    </dgm:pt>
    <dgm:pt modelId="{12975356-768C-4C2E-887A-03B56751BB9B}" type="parTrans" cxnId="{2DF7D832-A4E5-4556-A352-7D7153636CBF}">
      <dgm:prSet/>
      <dgm:spPr/>
      <dgm:t>
        <a:bodyPr/>
        <a:lstStyle/>
        <a:p>
          <a:endParaRPr lang="fi-FI"/>
        </a:p>
      </dgm:t>
    </dgm:pt>
    <dgm:pt modelId="{F2342FDF-3566-4505-917C-23E386BCD79B}" type="sibTrans" cxnId="{2DF7D832-A4E5-4556-A352-7D7153636CBF}">
      <dgm:prSet/>
      <dgm:spPr/>
      <dgm:t>
        <a:bodyPr/>
        <a:lstStyle/>
        <a:p>
          <a:endParaRPr lang="fi-FI"/>
        </a:p>
      </dgm:t>
    </dgm:pt>
    <dgm:pt modelId="{A18EDE2E-3BF5-4F40-9CE0-AB2EB8E8FF67}">
      <dgm:prSet phldr="0" custT="1"/>
      <dgm:spPr/>
      <dgm:t>
        <a:bodyPr/>
        <a:lstStyle/>
        <a:p>
          <a:pPr rtl="0">
            <a:spcAft>
              <a:spcPts val="1200"/>
            </a:spcAft>
          </a:pPr>
          <a:r>
            <a:rPr lang="fi-FI" sz="1800">
              <a:latin typeface="+mn-lt"/>
              <a:cs typeface="Calibri" panose="020F0502020204030204" pitchFamily="34" charset="0"/>
            </a:rPr>
            <a:t>Ilmoittaa poissaolot opettajalle</a:t>
          </a:r>
        </a:p>
      </dgm:t>
    </dgm:pt>
    <dgm:pt modelId="{B53B46E1-F03D-4073-A624-6D6357F04268}" type="parTrans" cxnId="{514ADC06-DCFF-4780-9B58-B959F2C00BE2}">
      <dgm:prSet/>
      <dgm:spPr/>
      <dgm:t>
        <a:bodyPr/>
        <a:lstStyle/>
        <a:p>
          <a:endParaRPr lang="fi-FI"/>
        </a:p>
      </dgm:t>
    </dgm:pt>
    <dgm:pt modelId="{A06BBE16-CA07-4002-910E-8B2C311EE4FC}" type="sibTrans" cxnId="{514ADC06-DCFF-4780-9B58-B959F2C00BE2}">
      <dgm:prSet/>
      <dgm:spPr/>
      <dgm:t>
        <a:bodyPr/>
        <a:lstStyle/>
        <a:p>
          <a:endParaRPr lang="fi-FI"/>
        </a:p>
      </dgm:t>
    </dgm:pt>
    <dgm:pt modelId="{40FD6C36-3625-42A9-9EF2-AD74AE327A93}">
      <dgm:prSet phldr="0" custT="1"/>
      <dgm:spPr/>
      <dgm:t>
        <a:bodyPr/>
        <a:lstStyle/>
        <a:p>
          <a:pPr rtl="0">
            <a:spcAft>
              <a:spcPts val="1200"/>
            </a:spcAft>
          </a:pPr>
          <a:r>
            <a:rPr lang="fi-FI" sz="1800">
              <a:latin typeface="+mn-lt"/>
              <a:cs typeface="Calibri" panose="020F0502020204030204" pitchFamily="34" charset="0"/>
            </a:rPr>
            <a:t>Yhteydenpito koordinaattorin kanssa opiskeluun ja opetuksen järjestämiseen liittyvistä haasteista</a:t>
          </a:r>
        </a:p>
      </dgm:t>
    </dgm:pt>
    <dgm:pt modelId="{F2E4C201-2D6B-466A-847E-A59146B4CD2B}" type="parTrans" cxnId="{008B7ABD-2804-4A41-AF14-3625FAEB6509}">
      <dgm:prSet/>
      <dgm:spPr/>
      <dgm:t>
        <a:bodyPr/>
        <a:lstStyle/>
        <a:p>
          <a:endParaRPr lang="fi-FI"/>
        </a:p>
      </dgm:t>
    </dgm:pt>
    <dgm:pt modelId="{47548728-D10C-427B-B06E-D0A04EB73CB3}" type="sibTrans" cxnId="{008B7ABD-2804-4A41-AF14-3625FAEB6509}">
      <dgm:prSet/>
      <dgm:spPr/>
      <dgm:t>
        <a:bodyPr/>
        <a:lstStyle/>
        <a:p>
          <a:endParaRPr lang="fi-FI"/>
        </a:p>
      </dgm:t>
    </dgm:pt>
    <dgm:pt modelId="{370679D0-BA42-489F-8CE7-55CCDCDB5D11}">
      <dgm:prSet phldr="0" custT="1"/>
      <dgm:spPr/>
      <dgm:t>
        <a:bodyPr/>
        <a:lstStyle/>
        <a:p>
          <a:pPr rtl="0">
            <a:spcAft>
              <a:spcPts val="1200"/>
            </a:spcAft>
          </a:pPr>
          <a:r>
            <a:rPr lang="fi-FI" sz="1800">
              <a:latin typeface="+mn-lt"/>
              <a:cs typeface="Calibri" panose="020F0502020204030204" pitchFamily="34" charset="0"/>
            </a:rPr>
            <a:t>Tukee ja kannustaa oppilasta</a:t>
          </a:r>
        </a:p>
      </dgm:t>
    </dgm:pt>
    <dgm:pt modelId="{B6FC4ACD-C3CA-47D6-ADFA-6B2B639CCA31}" type="parTrans" cxnId="{7AE60C24-0AC7-4A7C-86CB-57CCED1636CC}">
      <dgm:prSet/>
      <dgm:spPr/>
      <dgm:t>
        <a:bodyPr/>
        <a:lstStyle/>
        <a:p>
          <a:endParaRPr lang="fi-FI"/>
        </a:p>
      </dgm:t>
    </dgm:pt>
    <dgm:pt modelId="{C21C2206-2237-469A-975C-49867D94B533}" type="sibTrans" cxnId="{7AE60C24-0AC7-4A7C-86CB-57CCED1636CC}">
      <dgm:prSet/>
      <dgm:spPr/>
      <dgm:t>
        <a:bodyPr/>
        <a:lstStyle/>
        <a:p>
          <a:endParaRPr lang="fi-FI"/>
        </a:p>
      </dgm:t>
    </dgm:pt>
    <dgm:pt modelId="{480221EA-E83E-45D4-B0A4-950D85CB73B9}">
      <dgm:prSet phldr="0"/>
      <dgm:spPr/>
      <dgm:t>
        <a:bodyPr/>
        <a:lstStyle/>
        <a:p>
          <a:pPr>
            <a:spcAft>
              <a:spcPts val="1200"/>
            </a:spcAft>
          </a:pPr>
          <a:endParaRPr lang="fi-FI" sz="2400">
            <a:latin typeface="Calibri Light" panose="020F0302020204030204"/>
          </a:endParaRPr>
        </a:p>
      </dgm:t>
    </dgm:pt>
    <dgm:pt modelId="{3A301275-11B2-47FB-9A4F-B88CD0C4BF8C}" type="parTrans" cxnId="{76C4C61F-7129-4E2F-AF93-8DC86D42F2C7}">
      <dgm:prSet/>
      <dgm:spPr/>
      <dgm:t>
        <a:bodyPr/>
        <a:lstStyle/>
        <a:p>
          <a:endParaRPr lang="fi-FI"/>
        </a:p>
      </dgm:t>
    </dgm:pt>
    <dgm:pt modelId="{6AA2612B-CE5B-41D0-AB5C-D920EA1382E1}" type="sibTrans" cxnId="{76C4C61F-7129-4E2F-AF93-8DC86D42F2C7}">
      <dgm:prSet/>
      <dgm:spPr/>
      <dgm:t>
        <a:bodyPr/>
        <a:lstStyle/>
        <a:p>
          <a:endParaRPr lang="fi-FI"/>
        </a:p>
      </dgm:t>
    </dgm:pt>
    <dgm:pt modelId="{34ABB1C4-0176-414C-B49F-74309E1E6F40}" type="pres">
      <dgm:prSet presAssocID="{EEC44F82-DE3C-4879-BDD3-60A04A25CAD8}" presName="Name0" presStyleCnt="0">
        <dgm:presLayoutVars>
          <dgm:dir/>
          <dgm:animLvl val="lvl"/>
          <dgm:resizeHandles val="exact"/>
        </dgm:presLayoutVars>
      </dgm:prSet>
      <dgm:spPr/>
    </dgm:pt>
    <dgm:pt modelId="{4CE03477-EDDE-4167-A24B-F818C27EE2BA}" type="pres">
      <dgm:prSet presAssocID="{196CA62F-7A8B-44DB-8E0C-89D81C84E325}" presName="composite" presStyleCnt="0"/>
      <dgm:spPr/>
    </dgm:pt>
    <dgm:pt modelId="{E32D95EB-EADD-403E-9FE1-D7FF2CE0F80B}" type="pres">
      <dgm:prSet presAssocID="{196CA62F-7A8B-44DB-8E0C-89D81C84E325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31A2FCA7-7738-4DDE-9B5F-A8B48AA01198}" type="pres">
      <dgm:prSet presAssocID="{196CA62F-7A8B-44DB-8E0C-89D81C84E325}" presName="desTx" presStyleLbl="alignAccFollowNode1" presStyleIdx="0" presStyleCnt="4">
        <dgm:presLayoutVars>
          <dgm:bulletEnabled val="1"/>
        </dgm:presLayoutVars>
      </dgm:prSet>
      <dgm:spPr/>
    </dgm:pt>
    <dgm:pt modelId="{121D5913-F741-4E49-8B37-DD895D6CD4D9}" type="pres">
      <dgm:prSet presAssocID="{6D21AC47-0CDC-4E2B-86CB-E311674D7790}" presName="space" presStyleCnt="0"/>
      <dgm:spPr/>
    </dgm:pt>
    <dgm:pt modelId="{EF3AFA23-039B-491F-AEBD-5626FDC93247}" type="pres">
      <dgm:prSet presAssocID="{A3BCC420-C84F-4B5F-94F7-3D3DCFBBC108}" presName="composite" presStyleCnt="0"/>
      <dgm:spPr/>
    </dgm:pt>
    <dgm:pt modelId="{49FB0770-1019-45C1-8DD8-D3D726712826}" type="pres">
      <dgm:prSet presAssocID="{A3BCC420-C84F-4B5F-94F7-3D3DCFBBC108}" presName="parTx" presStyleLbl="alignNode1" presStyleIdx="1" presStyleCnt="4" custScaleY="100000">
        <dgm:presLayoutVars>
          <dgm:chMax val="0"/>
          <dgm:chPref val="0"/>
          <dgm:bulletEnabled val="1"/>
        </dgm:presLayoutVars>
      </dgm:prSet>
      <dgm:spPr/>
    </dgm:pt>
    <dgm:pt modelId="{37303DBF-C253-47FE-9CFD-3E065FBF82A1}" type="pres">
      <dgm:prSet presAssocID="{A3BCC420-C84F-4B5F-94F7-3D3DCFBBC108}" presName="desTx" presStyleLbl="alignAccFollowNode1" presStyleIdx="1" presStyleCnt="4">
        <dgm:presLayoutVars>
          <dgm:bulletEnabled val="1"/>
        </dgm:presLayoutVars>
      </dgm:prSet>
      <dgm:spPr/>
    </dgm:pt>
    <dgm:pt modelId="{EE99FFF9-6F60-4A5F-A9B9-FFDFF6371AAF}" type="pres">
      <dgm:prSet presAssocID="{251FDA21-2FA7-4C14-B476-9DAA7574190C}" presName="space" presStyleCnt="0"/>
      <dgm:spPr/>
    </dgm:pt>
    <dgm:pt modelId="{2DEC14E5-126C-44D7-9B76-FE359339B858}" type="pres">
      <dgm:prSet presAssocID="{11E7C2E8-6885-42C2-8A3A-095A756F3D40}" presName="composite" presStyleCnt="0"/>
      <dgm:spPr/>
    </dgm:pt>
    <dgm:pt modelId="{06EC9B86-9DE3-424F-89EE-3978F710253E}" type="pres">
      <dgm:prSet presAssocID="{11E7C2E8-6885-42C2-8A3A-095A756F3D40}" presName="parTx" presStyleLbl="alignNode1" presStyleIdx="2" presStyleCnt="4" custLinFactNeighborX="0">
        <dgm:presLayoutVars>
          <dgm:chMax val="0"/>
          <dgm:chPref val="0"/>
          <dgm:bulletEnabled val="1"/>
        </dgm:presLayoutVars>
      </dgm:prSet>
      <dgm:spPr/>
    </dgm:pt>
    <dgm:pt modelId="{95A46757-8457-4724-B867-832431CA34A9}" type="pres">
      <dgm:prSet presAssocID="{11E7C2E8-6885-42C2-8A3A-095A756F3D40}" presName="desTx" presStyleLbl="alignAccFollowNode1" presStyleIdx="2" presStyleCnt="4">
        <dgm:presLayoutVars>
          <dgm:bulletEnabled val="1"/>
        </dgm:presLayoutVars>
      </dgm:prSet>
      <dgm:spPr/>
    </dgm:pt>
    <dgm:pt modelId="{C3A916F5-259B-457E-92D5-6A0F2E8A8685}" type="pres">
      <dgm:prSet presAssocID="{59EB1635-12AA-46ED-B7FA-D2673585722C}" presName="space" presStyleCnt="0"/>
      <dgm:spPr/>
    </dgm:pt>
    <dgm:pt modelId="{4C93BE36-44EF-402E-8F11-24111AF32509}" type="pres">
      <dgm:prSet presAssocID="{19C3EEBE-4B43-4607-8270-F1B40E0D8DAF}" presName="composite" presStyleCnt="0"/>
      <dgm:spPr/>
    </dgm:pt>
    <dgm:pt modelId="{F505B062-6E28-4291-8861-8834F86F4AD4}" type="pres">
      <dgm:prSet presAssocID="{19C3EEBE-4B43-4607-8270-F1B40E0D8DAF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9341560F-B8CB-42BB-9CE6-0DA95188226A}" type="pres">
      <dgm:prSet presAssocID="{19C3EEBE-4B43-4607-8270-F1B40E0D8DAF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24C37602-4477-4C2A-B1D6-A70B1D2C7609}" srcId="{196CA62F-7A8B-44DB-8E0C-89D81C84E325}" destId="{FDD3216B-587B-4026-A545-1493914031CE}" srcOrd="1" destOrd="0" parTransId="{A00F813A-A963-471D-9B69-65E04F9AAAC9}" sibTransId="{EBD89977-8BF7-4B27-B8D6-A4505E4D5CE1}"/>
    <dgm:cxn modelId="{626AF902-DF31-45F6-9AD4-6769625161A5}" srcId="{196CA62F-7A8B-44DB-8E0C-89D81C84E325}" destId="{CA4E56EC-0A47-4718-999C-93B3489D2A7E}" srcOrd="2" destOrd="0" parTransId="{C8D17543-E2E6-43E9-A17C-C9F1B08BA416}" sibTransId="{B4D36A4D-8552-4405-909C-90E0B1423E10}"/>
    <dgm:cxn modelId="{514ADC06-DCFF-4780-9B58-B959F2C00BE2}" srcId="{19C3EEBE-4B43-4607-8270-F1B40E0D8DAF}" destId="{A18EDE2E-3BF5-4F40-9CE0-AB2EB8E8FF67}" srcOrd="0" destOrd="0" parTransId="{B53B46E1-F03D-4073-A624-6D6357F04268}" sibTransId="{A06BBE16-CA07-4002-910E-8B2C311EE4FC}"/>
    <dgm:cxn modelId="{13FC7E0A-C187-4590-B766-1EC493D1CA50}" type="presOf" srcId="{12C1B943-9321-4719-9651-02336707602E}" destId="{95A46757-8457-4724-B867-832431CA34A9}" srcOrd="0" destOrd="0" presId="urn:microsoft.com/office/officeart/2005/8/layout/hList1"/>
    <dgm:cxn modelId="{2A81E80C-1728-4503-89FF-3885159F4B53}" srcId="{A3BCC420-C84F-4B5F-94F7-3D3DCFBBC108}" destId="{6487AD7B-E157-4C50-9645-05BCED9FC4E1}" srcOrd="0" destOrd="0" parTransId="{D48E6783-7D8A-4272-80DE-4C10D884D2EB}" sibTransId="{5F261B28-F955-48C6-84B7-9CB49310B8A4}"/>
    <dgm:cxn modelId="{73237017-0F98-4A63-8675-FBBCF32AB92B}" type="presOf" srcId="{196CA62F-7A8B-44DB-8E0C-89D81C84E325}" destId="{E32D95EB-EADD-403E-9FE1-D7FF2CE0F80B}" srcOrd="0" destOrd="0" presId="urn:microsoft.com/office/officeart/2005/8/layout/hList1"/>
    <dgm:cxn modelId="{76C4C61F-7129-4E2F-AF93-8DC86D42F2C7}" srcId="{19C3EEBE-4B43-4607-8270-F1B40E0D8DAF}" destId="{480221EA-E83E-45D4-B0A4-950D85CB73B9}" srcOrd="3" destOrd="0" parTransId="{3A301275-11B2-47FB-9A4F-B88CD0C4BF8C}" sibTransId="{6AA2612B-CE5B-41D0-AB5C-D920EA1382E1}"/>
    <dgm:cxn modelId="{D30F0820-336D-4C3D-A470-D9D0AAE0D622}" type="presOf" srcId="{B9024A3E-645F-41FD-9612-806E34C592C6}" destId="{37303DBF-C253-47FE-9CFD-3E065FBF82A1}" srcOrd="0" destOrd="1" presId="urn:microsoft.com/office/officeart/2005/8/layout/hList1"/>
    <dgm:cxn modelId="{7AE60C24-0AC7-4A7C-86CB-57CCED1636CC}" srcId="{19C3EEBE-4B43-4607-8270-F1B40E0D8DAF}" destId="{370679D0-BA42-489F-8CE7-55CCDCDB5D11}" srcOrd="2" destOrd="0" parTransId="{B6FC4ACD-C3CA-47D6-ADFA-6B2B639CCA31}" sibTransId="{C21C2206-2237-469A-975C-49867D94B533}"/>
    <dgm:cxn modelId="{2DF7D832-A4E5-4556-A352-7D7153636CBF}" srcId="{EEC44F82-DE3C-4879-BDD3-60A04A25CAD8}" destId="{19C3EEBE-4B43-4607-8270-F1B40E0D8DAF}" srcOrd="3" destOrd="0" parTransId="{12975356-768C-4C2E-887A-03B56751BB9B}" sibTransId="{F2342FDF-3566-4505-917C-23E386BCD79B}"/>
    <dgm:cxn modelId="{DAD9D033-E1D6-4DC5-AD74-9A61CB4EB28E}" type="presOf" srcId="{E713D406-6EFC-4684-8BC0-3E9320E93552}" destId="{31A2FCA7-7738-4DDE-9B5F-A8B48AA01198}" srcOrd="0" destOrd="5" presId="urn:microsoft.com/office/officeart/2005/8/layout/hList1"/>
    <dgm:cxn modelId="{ADDBF134-5F25-4400-B53A-A69BDB34B901}" type="presOf" srcId="{159CA65F-19E4-4464-ACB8-58B9443F3FE0}" destId="{37303DBF-C253-47FE-9CFD-3E065FBF82A1}" srcOrd="0" destOrd="2" presId="urn:microsoft.com/office/officeart/2005/8/layout/hList1"/>
    <dgm:cxn modelId="{C42FD337-F0B0-4260-8BD8-C99BA74CD568}" type="presOf" srcId="{480221EA-E83E-45D4-B0A4-950D85CB73B9}" destId="{9341560F-B8CB-42BB-9CE6-0DA95188226A}" srcOrd="0" destOrd="3" presId="urn:microsoft.com/office/officeart/2005/8/layout/hList1"/>
    <dgm:cxn modelId="{8FA93A5E-51EE-499B-97F6-210AAA412A94}" type="presOf" srcId="{7012FCD2-9320-445A-8B23-A95F81D11827}" destId="{37303DBF-C253-47FE-9CFD-3E065FBF82A1}" srcOrd="0" destOrd="3" presId="urn:microsoft.com/office/officeart/2005/8/layout/hList1"/>
    <dgm:cxn modelId="{DEB54941-0282-4870-AE43-9275A7680075}" type="presOf" srcId="{6487AD7B-E157-4C50-9645-05BCED9FC4E1}" destId="{37303DBF-C253-47FE-9CFD-3E065FBF82A1}" srcOrd="0" destOrd="0" presId="urn:microsoft.com/office/officeart/2005/8/layout/hList1"/>
    <dgm:cxn modelId="{B1543243-2F20-4576-BEBC-69574B03B93B}" srcId="{196CA62F-7A8B-44DB-8E0C-89D81C84E325}" destId="{59DCFAC4-5239-4FFF-A6A9-34207854AB97}" srcOrd="4" destOrd="0" parTransId="{D89D2EE0-C7C1-49C1-ADA8-C89F8383C335}" sibTransId="{3134BF58-469D-46C4-B0C8-7C5DE32A3BCF}"/>
    <dgm:cxn modelId="{B6C7B947-1078-4642-89C5-BAF050F89B1B}" srcId="{EEC44F82-DE3C-4879-BDD3-60A04A25CAD8}" destId="{196CA62F-7A8B-44DB-8E0C-89D81C84E325}" srcOrd="0" destOrd="0" parTransId="{258D1F4C-A6B3-49D6-AB9B-3A700455FF11}" sibTransId="{6D21AC47-0CDC-4E2B-86CB-E311674D7790}"/>
    <dgm:cxn modelId="{6379CB48-18FA-4D19-B4E1-77CCD9B25CA3}" type="presOf" srcId="{BDA5C860-8AC2-4874-BBB0-F010707CB194}" destId="{31A2FCA7-7738-4DDE-9B5F-A8B48AA01198}" srcOrd="0" destOrd="3" presId="urn:microsoft.com/office/officeart/2005/8/layout/hList1"/>
    <dgm:cxn modelId="{5ADB204F-DE3F-4B11-9090-96F484993468}" type="presOf" srcId="{A18EDE2E-3BF5-4F40-9CE0-AB2EB8E8FF67}" destId="{9341560F-B8CB-42BB-9CE6-0DA95188226A}" srcOrd="0" destOrd="0" presId="urn:microsoft.com/office/officeart/2005/8/layout/hList1"/>
    <dgm:cxn modelId="{8B17F36F-C6D3-4D82-B30E-10D033D2A531}" srcId="{A3BCC420-C84F-4B5F-94F7-3D3DCFBBC108}" destId="{B9024A3E-645F-41FD-9612-806E34C592C6}" srcOrd="1" destOrd="0" parTransId="{902F12A2-9128-43C3-A8CF-D00BFBD453CF}" sibTransId="{85309A6A-F5B7-4835-8773-EFA768D0D2B8}"/>
    <dgm:cxn modelId="{F9167A52-347C-4300-BB0D-BCB62EE71558}" type="presOf" srcId="{11E7C2E8-6885-42C2-8A3A-095A756F3D40}" destId="{06EC9B86-9DE3-424F-89EE-3978F710253E}" srcOrd="0" destOrd="0" presId="urn:microsoft.com/office/officeart/2005/8/layout/hList1"/>
    <dgm:cxn modelId="{18DD8472-5C94-4A1B-82DA-506553629C9C}" type="presOf" srcId="{40FD6C36-3625-42A9-9EF2-AD74AE327A93}" destId="{9341560F-B8CB-42BB-9CE6-0DA95188226A}" srcOrd="0" destOrd="1" presId="urn:microsoft.com/office/officeart/2005/8/layout/hList1"/>
    <dgm:cxn modelId="{30BA4953-69B6-4A23-84D6-6461DF070389}" type="presOf" srcId="{A3BCC420-C84F-4B5F-94F7-3D3DCFBBC108}" destId="{49FB0770-1019-45C1-8DD8-D3D726712826}" srcOrd="0" destOrd="0" presId="urn:microsoft.com/office/officeart/2005/8/layout/hList1"/>
    <dgm:cxn modelId="{347C4D53-0ECA-459D-90AC-B1F73064A215}" type="presOf" srcId="{59DCFAC4-5239-4FFF-A6A9-34207854AB97}" destId="{31A2FCA7-7738-4DDE-9B5F-A8B48AA01198}" srcOrd="0" destOrd="4" presId="urn:microsoft.com/office/officeart/2005/8/layout/hList1"/>
    <dgm:cxn modelId="{E9DE2974-3A71-42EE-8133-0A036E06FCAD}" type="presOf" srcId="{6F8E8CC6-24B0-47C6-A892-A8D59366D66F}" destId="{95A46757-8457-4724-B867-832431CA34A9}" srcOrd="0" destOrd="2" presId="urn:microsoft.com/office/officeart/2005/8/layout/hList1"/>
    <dgm:cxn modelId="{E1EF1075-F6A1-450B-81BD-8DF6E8B69F49}" type="presOf" srcId="{EEC44F82-DE3C-4879-BDD3-60A04A25CAD8}" destId="{34ABB1C4-0176-414C-B49F-74309E1E6F40}" srcOrd="0" destOrd="0" presId="urn:microsoft.com/office/officeart/2005/8/layout/hList1"/>
    <dgm:cxn modelId="{FCE5AF75-11DF-450E-BAE2-C1936A5B1AC0}" type="presOf" srcId="{370679D0-BA42-489F-8CE7-55CCDCDB5D11}" destId="{9341560F-B8CB-42BB-9CE6-0DA95188226A}" srcOrd="0" destOrd="2" presId="urn:microsoft.com/office/officeart/2005/8/layout/hList1"/>
    <dgm:cxn modelId="{56F6C377-4A13-46D8-9E5C-BC2458D4A222}" srcId="{11E7C2E8-6885-42C2-8A3A-095A756F3D40}" destId="{2A5F3DD6-0695-4994-BF46-95F6AAB80EFA}" srcOrd="1" destOrd="0" parTransId="{6F8FBAA2-6FD0-4B65-BF4C-9190461EA244}" sibTransId="{B9584BDC-8CCE-48D1-AA97-BE09CC7E684C}"/>
    <dgm:cxn modelId="{C28DFD78-2209-4F0F-BB25-86BC77E0606E}" srcId="{EEC44F82-DE3C-4879-BDD3-60A04A25CAD8}" destId="{11E7C2E8-6885-42C2-8A3A-095A756F3D40}" srcOrd="2" destOrd="0" parTransId="{50D40614-2CBD-40A4-B485-E0F934CA211E}" sibTransId="{59EB1635-12AA-46ED-B7FA-D2673585722C}"/>
    <dgm:cxn modelId="{B888CA7C-737C-44C6-8709-8B22F9DF3491}" srcId="{196CA62F-7A8B-44DB-8E0C-89D81C84E325}" destId="{7F00BDDD-7BCF-4018-97B2-040B4ABD1BF3}" srcOrd="0" destOrd="0" parTransId="{CC0DDA93-F6D1-4466-8A2A-1C618FB03B79}" sibTransId="{2B043942-D37B-42E9-9DF6-CEF17C483802}"/>
    <dgm:cxn modelId="{A326DF87-6CDB-48F7-90EE-1716D0DDCA88}" type="presOf" srcId="{CA4E56EC-0A47-4718-999C-93B3489D2A7E}" destId="{31A2FCA7-7738-4DDE-9B5F-A8B48AA01198}" srcOrd="0" destOrd="2" presId="urn:microsoft.com/office/officeart/2005/8/layout/hList1"/>
    <dgm:cxn modelId="{BB24078D-67AB-4D71-955C-1C29AD6C6217}" type="presOf" srcId="{2A5F3DD6-0695-4994-BF46-95F6AAB80EFA}" destId="{95A46757-8457-4724-B867-832431CA34A9}" srcOrd="0" destOrd="1" presId="urn:microsoft.com/office/officeart/2005/8/layout/hList1"/>
    <dgm:cxn modelId="{68F2868F-4645-4676-84B8-FD32AD16EF2C}" srcId="{11E7C2E8-6885-42C2-8A3A-095A756F3D40}" destId="{6F8E8CC6-24B0-47C6-A892-A8D59366D66F}" srcOrd="2" destOrd="0" parTransId="{E4925C6E-AB9E-49D9-870A-3F64C18FB355}" sibTransId="{C3F8F464-2ACE-434F-A472-083D55DB8E1F}"/>
    <dgm:cxn modelId="{AC7B4E90-21B0-42B4-8BB9-A63B88CB711E}" srcId="{A3BCC420-C84F-4B5F-94F7-3D3DCFBBC108}" destId="{7012FCD2-9320-445A-8B23-A95F81D11827}" srcOrd="3" destOrd="0" parTransId="{D0C096A2-1B6C-408B-BF57-7946E0A9AE86}" sibTransId="{62A503DC-2D6F-4587-B96F-1A8FABB9C9A2}"/>
    <dgm:cxn modelId="{2122B599-0DD4-412D-BD92-E302ED8FB649}" type="presOf" srcId="{19C3EEBE-4B43-4607-8270-F1B40E0D8DAF}" destId="{F505B062-6E28-4291-8861-8834F86F4AD4}" srcOrd="0" destOrd="0" presId="urn:microsoft.com/office/officeart/2005/8/layout/hList1"/>
    <dgm:cxn modelId="{420CA6A3-B3C6-4680-B549-E0FC24E9CAB4}" srcId="{EEC44F82-DE3C-4879-BDD3-60A04A25CAD8}" destId="{A3BCC420-C84F-4B5F-94F7-3D3DCFBBC108}" srcOrd="1" destOrd="0" parTransId="{E5C1DBAE-7860-4DE9-A2DB-439E06D2D112}" sibTransId="{251FDA21-2FA7-4C14-B476-9DAA7574190C}"/>
    <dgm:cxn modelId="{FDC293A8-4A82-436D-9616-A1CB06DF220E}" type="presOf" srcId="{FDD3216B-587B-4026-A545-1493914031CE}" destId="{31A2FCA7-7738-4DDE-9B5F-A8B48AA01198}" srcOrd="0" destOrd="1" presId="urn:microsoft.com/office/officeart/2005/8/layout/hList1"/>
    <dgm:cxn modelId="{A75445AA-D904-4B90-A860-F69CEEF17070}" srcId="{196CA62F-7A8B-44DB-8E0C-89D81C84E325}" destId="{E713D406-6EFC-4684-8BC0-3E9320E93552}" srcOrd="5" destOrd="0" parTransId="{D3460CA3-A918-4525-BEBF-64E929C18FD6}" sibTransId="{3BF914DF-AC8C-4655-9D46-9614227A92A9}"/>
    <dgm:cxn modelId="{39C504BC-845C-4397-9E35-83C0B0AE6C00}" srcId="{196CA62F-7A8B-44DB-8E0C-89D81C84E325}" destId="{BDA5C860-8AC2-4874-BBB0-F010707CB194}" srcOrd="3" destOrd="0" parTransId="{731C4D3D-AE23-4057-BBEE-305E16791FA0}" sibTransId="{AA79B9BE-F28D-44C0-9A07-02557D76F4EB}"/>
    <dgm:cxn modelId="{008B7ABD-2804-4A41-AF14-3625FAEB6509}" srcId="{19C3EEBE-4B43-4607-8270-F1B40E0D8DAF}" destId="{40FD6C36-3625-42A9-9EF2-AD74AE327A93}" srcOrd="1" destOrd="0" parTransId="{F2E4C201-2D6B-466A-847E-A59146B4CD2B}" sibTransId="{47548728-D10C-427B-B06E-D0A04EB73CB3}"/>
    <dgm:cxn modelId="{5C8A2FCC-BD8F-46F7-AFE8-0A743A88AEEE}" srcId="{A3BCC420-C84F-4B5F-94F7-3D3DCFBBC108}" destId="{159CA65F-19E4-4464-ACB8-58B9443F3FE0}" srcOrd="2" destOrd="0" parTransId="{50B56A6D-CF96-4CA6-A47E-CE06DAEFF5FC}" sibTransId="{42424B65-2B11-49D3-8E80-DEC82A4F829A}"/>
    <dgm:cxn modelId="{B39C5EDB-09E8-4BC3-932D-53AAF32F49E3}" srcId="{11E7C2E8-6885-42C2-8A3A-095A756F3D40}" destId="{12C1B943-9321-4719-9651-02336707602E}" srcOrd="0" destOrd="0" parTransId="{720F0675-37F0-44FB-A22E-ACFC84679A49}" sibTransId="{39BAEA90-E946-47A9-9231-F585FBFC3FCC}"/>
    <dgm:cxn modelId="{63207BEB-F07A-464E-9F48-16C92D0C1EE7}" type="presOf" srcId="{7F00BDDD-7BCF-4018-97B2-040B4ABD1BF3}" destId="{31A2FCA7-7738-4DDE-9B5F-A8B48AA01198}" srcOrd="0" destOrd="0" presId="urn:microsoft.com/office/officeart/2005/8/layout/hList1"/>
    <dgm:cxn modelId="{5C9C4E44-83D2-4F35-9AB4-A6F514BE60D1}" type="presParOf" srcId="{34ABB1C4-0176-414C-B49F-74309E1E6F40}" destId="{4CE03477-EDDE-4167-A24B-F818C27EE2BA}" srcOrd="0" destOrd="0" presId="urn:microsoft.com/office/officeart/2005/8/layout/hList1"/>
    <dgm:cxn modelId="{BF53FC1F-45E2-4000-B57E-7E97D79295EC}" type="presParOf" srcId="{4CE03477-EDDE-4167-A24B-F818C27EE2BA}" destId="{E32D95EB-EADD-403E-9FE1-D7FF2CE0F80B}" srcOrd="0" destOrd="0" presId="urn:microsoft.com/office/officeart/2005/8/layout/hList1"/>
    <dgm:cxn modelId="{6AB3B5F6-CC32-40C7-8506-F8520A8FA2B6}" type="presParOf" srcId="{4CE03477-EDDE-4167-A24B-F818C27EE2BA}" destId="{31A2FCA7-7738-4DDE-9B5F-A8B48AA01198}" srcOrd="1" destOrd="0" presId="urn:microsoft.com/office/officeart/2005/8/layout/hList1"/>
    <dgm:cxn modelId="{9610CF97-F152-4A86-8409-784668045097}" type="presParOf" srcId="{34ABB1C4-0176-414C-B49F-74309E1E6F40}" destId="{121D5913-F741-4E49-8B37-DD895D6CD4D9}" srcOrd="1" destOrd="0" presId="urn:microsoft.com/office/officeart/2005/8/layout/hList1"/>
    <dgm:cxn modelId="{768BB2CC-432A-497F-B2D2-2CD8296FD2E1}" type="presParOf" srcId="{34ABB1C4-0176-414C-B49F-74309E1E6F40}" destId="{EF3AFA23-039B-491F-AEBD-5626FDC93247}" srcOrd="2" destOrd="0" presId="urn:microsoft.com/office/officeart/2005/8/layout/hList1"/>
    <dgm:cxn modelId="{EF52670B-BF30-4024-B6C6-A209C91659AB}" type="presParOf" srcId="{EF3AFA23-039B-491F-AEBD-5626FDC93247}" destId="{49FB0770-1019-45C1-8DD8-D3D726712826}" srcOrd="0" destOrd="0" presId="urn:microsoft.com/office/officeart/2005/8/layout/hList1"/>
    <dgm:cxn modelId="{5B3F6E8B-F870-417B-A739-B67E16F37B8D}" type="presParOf" srcId="{EF3AFA23-039B-491F-AEBD-5626FDC93247}" destId="{37303DBF-C253-47FE-9CFD-3E065FBF82A1}" srcOrd="1" destOrd="0" presId="urn:microsoft.com/office/officeart/2005/8/layout/hList1"/>
    <dgm:cxn modelId="{ABF153FF-3D1E-406E-BA4B-BF45C0556C4D}" type="presParOf" srcId="{34ABB1C4-0176-414C-B49F-74309E1E6F40}" destId="{EE99FFF9-6F60-4A5F-A9B9-FFDFF6371AAF}" srcOrd="3" destOrd="0" presId="urn:microsoft.com/office/officeart/2005/8/layout/hList1"/>
    <dgm:cxn modelId="{52888DD1-A14C-4695-A73E-B8BE2FF9D382}" type="presParOf" srcId="{34ABB1C4-0176-414C-B49F-74309E1E6F40}" destId="{2DEC14E5-126C-44D7-9B76-FE359339B858}" srcOrd="4" destOrd="0" presId="urn:microsoft.com/office/officeart/2005/8/layout/hList1"/>
    <dgm:cxn modelId="{175806F3-DFEB-4D9C-BF11-5BBF5769FC89}" type="presParOf" srcId="{2DEC14E5-126C-44D7-9B76-FE359339B858}" destId="{06EC9B86-9DE3-424F-89EE-3978F710253E}" srcOrd="0" destOrd="0" presId="urn:microsoft.com/office/officeart/2005/8/layout/hList1"/>
    <dgm:cxn modelId="{1FBC3BA7-B4B2-4030-A602-BE596B1266C6}" type="presParOf" srcId="{2DEC14E5-126C-44D7-9B76-FE359339B858}" destId="{95A46757-8457-4724-B867-832431CA34A9}" srcOrd="1" destOrd="0" presId="urn:microsoft.com/office/officeart/2005/8/layout/hList1"/>
    <dgm:cxn modelId="{61E8E703-1575-403E-B8D1-DFD953DFB134}" type="presParOf" srcId="{34ABB1C4-0176-414C-B49F-74309E1E6F40}" destId="{C3A916F5-259B-457E-92D5-6A0F2E8A8685}" srcOrd="5" destOrd="0" presId="urn:microsoft.com/office/officeart/2005/8/layout/hList1"/>
    <dgm:cxn modelId="{7F267AF4-5DF9-4365-90D8-67B436EC440B}" type="presParOf" srcId="{34ABB1C4-0176-414C-B49F-74309E1E6F40}" destId="{4C93BE36-44EF-402E-8F11-24111AF32509}" srcOrd="6" destOrd="0" presId="urn:microsoft.com/office/officeart/2005/8/layout/hList1"/>
    <dgm:cxn modelId="{CC749B9E-94DF-46EC-BC95-1D4923E3321F}" type="presParOf" srcId="{4C93BE36-44EF-402E-8F11-24111AF32509}" destId="{F505B062-6E28-4291-8861-8834F86F4AD4}" srcOrd="0" destOrd="0" presId="urn:microsoft.com/office/officeart/2005/8/layout/hList1"/>
    <dgm:cxn modelId="{4964251D-FC3F-48FB-AEF0-DB4CF54BFA31}" type="presParOf" srcId="{4C93BE36-44EF-402E-8F11-24111AF32509}" destId="{9341560F-B8CB-42BB-9CE6-0DA95188226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2D95EB-EADD-403E-9FE1-D7FF2CE0F80B}">
      <dsp:nvSpPr>
        <dsp:cNvPr id="0" name=""/>
        <dsp:cNvSpPr/>
      </dsp:nvSpPr>
      <dsp:spPr>
        <a:xfrm>
          <a:off x="4203" y="652735"/>
          <a:ext cx="2527425" cy="101097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400" kern="1200"/>
            <a:t>Utsjoen</a:t>
          </a:r>
          <a:r>
            <a:rPr lang="fi-FI" sz="2000" kern="1200"/>
            <a:t> </a:t>
          </a:r>
          <a:r>
            <a:rPr lang="fi-FI" sz="2400" kern="1200"/>
            <a:t>kunta</a:t>
          </a:r>
          <a:endParaRPr lang="fi-FI" sz="2000" kern="1200"/>
        </a:p>
      </dsp:txBody>
      <dsp:txXfrm>
        <a:off x="4203" y="652735"/>
        <a:ext cx="2527425" cy="1010970"/>
      </dsp:txXfrm>
    </dsp:sp>
    <dsp:sp modelId="{31A2FCA7-7738-4DDE-9B5F-A8B48AA01198}">
      <dsp:nvSpPr>
        <dsp:cNvPr id="0" name=""/>
        <dsp:cNvSpPr/>
      </dsp:nvSpPr>
      <dsp:spPr>
        <a:xfrm>
          <a:off x="4203" y="1663705"/>
          <a:ext cx="2527425" cy="3892592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fi-FI" sz="1800" kern="1200"/>
            <a:t>Opetuksen tarjoaja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fi-FI" sz="1800" kern="1200"/>
            <a:t>Etäopettajien työnantaja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fi-FI" sz="1800" kern="1200"/>
            <a:t>Vastaa laadukkaasta opetuksesta ja arvioinnista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800" kern="1200"/>
            <a:t>Tekee sopimuksen opetuksen järjestäjän kanssa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i-FI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i-FI" sz="1800" kern="1200"/>
        </a:p>
      </dsp:txBody>
      <dsp:txXfrm>
        <a:off x="4203" y="1663705"/>
        <a:ext cx="2527425" cy="3892592"/>
      </dsp:txXfrm>
    </dsp:sp>
    <dsp:sp modelId="{49FB0770-1019-45C1-8DD8-D3D726712826}">
      <dsp:nvSpPr>
        <dsp:cNvPr id="0" name=""/>
        <dsp:cNvSpPr/>
      </dsp:nvSpPr>
      <dsp:spPr>
        <a:xfrm>
          <a:off x="2885468" y="652735"/>
          <a:ext cx="2527425" cy="1010970"/>
        </a:xfrm>
        <a:prstGeom prst="rect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accent5">
              <a:hueOff val="-2451115"/>
              <a:satOff val="-3409"/>
              <a:lumOff val="-13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400" kern="1200"/>
            <a:t>Saamelaiskäräjät</a:t>
          </a:r>
          <a:endParaRPr lang="fi-FI" sz="1800" kern="1200"/>
        </a:p>
      </dsp:txBody>
      <dsp:txXfrm>
        <a:off x="2885468" y="652735"/>
        <a:ext cx="2527425" cy="1010970"/>
      </dsp:txXfrm>
    </dsp:sp>
    <dsp:sp modelId="{37303DBF-C253-47FE-9CFD-3E065FBF82A1}">
      <dsp:nvSpPr>
        <dsp:cNvPr id="0" name=""/>
        <dsp:cNvSpPr/>
      </dsp:nvSpPr>
      <dsp:spPr>
        <a:xfrm>
          <a:off x="2885468" y="1663705"/>
          <a:ext cx="2527425" cy="3892592"/>
        </a:xfrm>
        <a:prstGeom prst="rect">
          <a:avLst/>
        </a:prstGeom>
        <a:solidFill>
          <a:schemeClr val="accent5">
            <a:tint val="40000"/>
            <a:alpha val="90000"/>
            <a:hueOff val="-2463918"/>
            <a:satOff val="-4272"/>
            <a:lumOff val="-43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2463918"/>
              <a:satOff val="-4272"/>
              <a:lumOff val="-43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fi-FI" sz="1800" kern="1200"/>
            <a:t>Opetuksen koordinoija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fi-FI" sz="1800" kern="1200"/>
            <a:t>Viestii koulujen ja huoltajien kanssa kaikesta saamen opetukseen liittyvästä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fi-FI" sz="1800" kern="1200"/>
            <a:t>Tilaa ja lähettää oppilaille oppimateriaalit maksutta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e-SE" sz="1800" kern="1200"/>
            <a:t>Kuulee huoltajia ja neuvottelee opetuksen järjestäjien kanssa</a:t>
          </a:r>
          <a:endParaRPr lang="fi-FI" sz="1800" kern="1200"/>
        </a:p>
      </dsp:txBody>
      <dsp:txXfrm>
        <a:off x="2885468" y="1663705"/>
        <a:ext cx="2527425" cy="3892592"/>
      </dsp:txXfrm>
    </dsp:sp>
    <dsp:sp modelId="{06EC9B86-9DE3-424F-89EE-3978F710253E}">
      <dsp:nvSpPr>
        <dsp:cNvPr id="0" name=""/>
        <dsp:cNvSpPr/>
      </dsp:nvSpPr>
      <dsp:spPr>
        <a:xfrm>
          <a:off x="5766733" y="652735"/>
          <a:ext cx="2527425" cy="1010970"/>
        </a:xfrm>
        <a:prstGeom prst="rect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accent5">
              <a:hueOff val="-4902230"/>
              <a:satOff val="-6819"/>
              <a:lumOff val="-26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400" kern="1200"/>
            <a:t>Koulu</a:t>
          </a:r>
        </a:p>
      </dsp:txBody>
      <dsp:txXfrm>
        <a:off x="5766733" y="652735"/>
        <a:ext cx="2527425" cy="1010970"/>
      </dsp:txXfrm>
    </dsp:sp>
    <dsp:sp modelId="{95A46757-8457-4724-B867-832431CA34A9}">
      <dsp:nvSpPr>
        <dsp:cNvPr id="0" name=""/>
        <dsp:cNvSpPr/>
      </dsp:nvSpPr>
      <dsp:spPr>
        <a:xfrm>
          <a:off x="5766733" y="1663705"/>
          <a:ext cx="2527425" cy="3892592"/>
        </a:xfrm>
        <a:prstGeom prst="rect">
          <a:avLst/>
        </a:prstGeom>
        <a:solidFill>
          <a:schemeClr val="accent5">
            <a:tint val="40000"/>
            <a:alpha val="90000"/>
            <a:hueOff val="-4927837"/>
            <a:satOff val="-8544"/>
            <a:lumOff val="-85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4927837"/>
              <a:satOff val="-8544"/>
              <a:lumOff val="-8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fi-FI" sz="1800" kern="1200"/>
            <a:t>Huolehtii</a:t>
          </a:r>
          <a:r>
            <a:rPr lang="fi-FI" sz="1800" kern="1200" baseline="0"/>
            <a:t> oppilaalle etäopiskeluvälineet (tietokone, kuulokemikrofoni, web-kamera)</a:t>
          </a:r>
          <a:endParaRPr lang="fi-FI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fi-FI" sz="1800" kern="1200" baseline="0"/>
            <a:t>Vastaa tietokoneelle tehtävistä esiasennuksista</a:t>
          </a:r>
          <a:endParaRPr lang="fi-FI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fi-FI" sz="1800" kern="1200" baseline="0"/>
            <a:t>Järjestää oppilaalle rauhallisen opiskelutilan ja ohjauksen</a:t>
          </a:r>
          <a:endParaRPr lang="fi-FI" sz="1800" kern="1200"/>
        </a:p>
      </dsp:txBody>
      <dsp:txXfrm>
        <a:off x="5766733" y="1663705"/>
        <a:ext cx="2527425" cy="3892592"/>
      </dsp:txXfrm>
    </dsp:sp>
    <dsp:sp modelId="{F505B062-6E28-4291-8861-8834F86F4AD4}">
      <dsp:nvSpPr>
        <dsp:cNvPr id="0" name=""/>
        <dsp:cNvSpPr/>
      </dsp:nvSpPr>
      <dsp:spPr>
        <a:xfrm>
          <a:off x="8647999" y="652735"/>
          <a:ext cx="2527425" cy="1010970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se-FI" sz="2400" kern="1200" err="1">
              <a:latin typeface="Calibri Light" panose="020F0302020204030204"/>
            </a:rPr>
            <a:t>Koti</a:t>
          </a:r>
          <a:endParaRPr lang="fi-FI" sz="2400" kern="1200">
            <a:latin typeface="Calibri Light" panose="020F0302020204030204"/>
          </a:endParaRPr>
        </a:p>
      </dsp:txBody>
      <dsp:txXfrm>
        <a:off x="8647999" y="652735"/>
        <a:ext cx="2527425" cy="1010970"/>
      </dsp:txXfrm>
    </dsp:sp>
    <dsp:sp modelId="{9341560F-B8CB-42BB-9CE6-0DA95188226A}">
      <dsp:nvSpPr>
        <dsp:cNvPr id="0" name=""/>
        <dsp:cNvSpPr/>
      </dsp:nvSpPr>
      <dsp:spPr>
        <a:xfrm>
          <a:off x="8647999" y="1663705"/>
          <a:ext cx="2527425" cy="3892592"/>
        </a:xfrm>
        <a:prstGeom prst="rect">
          <a:avLst/>
        </a:prstGeom>
        <a:solidFill>
          <a:schemeClr val="accent5">
            <a:tint val="40000"/>
            <a:alpha val="90000"/>
            <a:hueOff val="-7391755"/>
            <a:satOff val="-12816"/>
            <a:lumOff val="-128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7391755"/>
              <a:satOff val="-12816"/>
              <a:lumOff val="-128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fi-FI" sz="1800" kern="1200">
              <a:latin typeface="+mn-lt"/>
              <a:cs typeface="Calibri" panose="020F0502020204030204" pitchFamily="34" charset="0"/>
            </a:rPr>
            <a:t>Ilmoittaa poissaolot opettajalle</a:t>
          </a: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fi-FI" sz="1800" kern="1200">
              <a:latin typeface="+mn-lt"/>
              <a:cs typeface="Calibri" panose="020F0502020204030204" pitchFamily="34" charset="0"/>
            </a:rPr>
            <a:t>Yhteydenpito koordinaattorin kanssa opiskeluun ja opetuksen järjestämiseen liittyvistä haasteista</a:t>
          </a: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fi-FI" sz="1800" kern="1200">
              <a:latin typeface="+mn-lt"/>
              <a:cs typeface="Calibri" panose="020F0502020204030204" pitchFamily="34" charset="0"/>
            </a:rPr>
            <a:t>Tukee ja kannustaa oppilasta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"/>
          </a:pPr>
          <a:endParaRPr lang="fi-FI" sz="2400" kern="1200">
            <a:latin typeface="Calibri Light" panose="020F0302020204030204"/>
          </a:endParaRPr>
        </a:p>
      </dsp:txBody>
      <dsp:txXfrm>
        <a:off x="8647999" y="1663705"/>
        <a:ext cx="2527425" cy="38925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C269A7-3D1F-4F02-B03C-2FF6DCD54AD1}" type="datetimeFigureOut">
              <a:t>3/20/2024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DEC788-B9AE-4290-A500-03FCDD644D16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9491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5911F-1339-458E-A278-B50FB54F841B}" type="datetimeFigureOut">
              <a:rPr lang="fi-FI" smtClean="0"/>
              <a:t>20.3.2024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2E6D7-7D20-484C-9A3B-D18E845232F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97894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5911F-1339-458E-A278-B50FB54F841B}" type="datetimeFigureOut">
              <a:rPr lang="fi-FI" smtClean="0"/>
              <a:t>20.3.2024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2E6D7-7D20-484C-9A3B-D18E845232F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11027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5911F-1339-458E-A278-B50FB54F841B}" type="datetimeFigureOut">
              <a:rPr lang="fi-FI" smtClean="0"/>
              <a:t>20.3.2024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2E6D7-7D20-484C-9A3B-D18E845232F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89273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5911F-1339-458E-A278-B50FB54F841B}" type="datetimeFigureOut">
              <a:rPr lang="fi-FI" smtClean="0"/>
              <a:t>20.3.2024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2E6D7-7D20-484C-9A3B-D18E845232F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05650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5911F-1339-458E-A278-B50FB54F841B}" type="datetimeFigureOut">
              <a:rPr lang="fi-FI" smtClean="0"/>
              <a:t>20.3.2024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2E6D7-7D20-484C-9A3B-D18E845232F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64109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5911F-1339-458E-A278-B50FB54F841B}" type="datetimeFigureOut">
              <a:rPr lang="fi-FI" smtClean="0"/>
              <a:t>20.3.2024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2E6D7-7D20-484C-9A3B-D18E845232F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64672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5911F-1339-458E-A278-B50FB54F841B}" type="datetimeFigureOut">
              <a:rPr lang="fi-FI" smtClean="0"/>
              <a:t>20.3.2024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2E6D7-7D20-484C-9A3B-D18E845232F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6497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5911F-1339-458E-A278-B50FB54F841B}" type="datetimeFigureOut">
              <a:rPr lang="fi-FI" smtClean="0"/>
              <a:t>20.3.2024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2E6D7-7D20-484C-9A3B-D18E845232F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07411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5911F-1339-458E-A278-B50FB54F841B}" type="datetimeFigureOut">
              <a:rPr lang="fi-FI" smtClean="0"/>
              <a:t>20.3.2024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2E6D7-7D20-484C-9A3B-D18E845232F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12161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5911F-1339-458E-A278-B50FB54F841B}" type="datetimeFigureOut">
              <a:rPr lang="fi-FI" smtClean="0"/>
              <a:t>20.3.2024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2E6D7-7D20-484C-9A3B-D18E845232F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53383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5911F-1339-458E-A278-B50FB54F841B}" type="datetimeFigureOut">
              <a:rPr lang="fi-FI" smtClean="0"/>
              <a:t>20.3.2024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2E6D7-7D20-484C-9A3B-D18E845232F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6310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5911F-1339-458E-A278-B50FB54F841B}" type="datetimeFigureOut">
              <a:rPr lang="fi-FI" smtClean="0"/>
              <a:t>20.3.2024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62E6D7-7D20-484C-9A3B-D18E845232F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17508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://www.saamenetaopetus.com/" TargetMode="External"/><Relationship Id="rId7" Type="http://schemas.openxmlformats.org/officeDocument/2006/relationships/hyperlink" Target="mailto:anne.olli@samediggi.fi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laura.ylinampa@edu.utsjoki.fi" TargetMode="External"/><Relationship Id="rId5" Type="http://schemas.openxmlformats.org/officeDocument/2006/relationships/hyperlink" Target="https://uusi.kuntapalvelut.fi/saamenetaopetus/fi/" TargetMode="External"/><Relationship Id="rId4" Type="http://schemas.openxmlformats.org/officeDocument/2006/relationships/hyperlink" Target="https://www.facebook.com/saameaetayhteyksin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uusi.kuntapalvelut.fi/saamenetaopetus/fi/" TargetMode="Externa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karvi.fi/publication/paljon-on-tehty-mutta-paljon-on-viela-kehitettavaa-saamen-kielten-etayhteyksia-hyodyntavan-opetuspilotin-arviointi-2022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CFB842-F7D9-C93D-E34A-C1F7990DD5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0775" y="406998"/>
            <a:ext cx="7073080" cy="3575915"/>
          </a:xfrm>
        </p:spPr>
        <p:txBody>
          <a:bodyPr>
            <a:normAutofit/>
          </a:bodyPr>
          <a:lstStyle/>
          <a:p>
            <a:r>
              <a:rPr lang="fi-FI" sz="4000"/>
              <a:t>Saamen kielten etäopetuksen vanhempainilta ja infotilaisuus</a:t>
            </a:r>
            <a:br>
              <a:rPr lang="fi-FI" sz="4000"/>
            </a:br>
            <a:r>
              <a:rPr lang="fi-FI" sz="4000"/>
              <a:t>20.3.2024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A9AA579-4B8B-549E-4139-D0B9F527BD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9278" y="4520476"/>
            <a:ext cx="6216073" cy="729241"/>
          </a:xfrm>
        </p:spPr>
        <p:txBody>
          <a:bodyPr>
            <a:noAutofit/>
          </a:bodyPr>
          <a:lstStyle/>
          <a:p>
            <a:pPr algn="ctr"/>
            <a:r>
              <a:rPr lang="fi-FI" sz="2000"/>
              <a:t>Laura Ylinampa, vs. hankepäällikkö, Utsjoen kunta</a:t>
            </a:r>
          </a:p>
          <a:p>
            <a:pPr algn="ctr"/>
            <a:r>
              <a:rPr lang="fi-FI" sz="2000"/>
              <a:t>Anne Olli, hankekoordinaattori, Saamelaiskäräjät</a:t>
            </a:r>
            <a:endParaRPr lang="fi-FI" sz="2000">
              <a:cs typeface="Calibri" panose="020F0502020204030204"/>
            </a:endParaRPr>
          </a:p>
        </p:txBody>
      </p:sp>
      <p:pic>
        <p:nvPicPr>
          <p:cNvPr id="5" name="Kuva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DA525B95-106A-2A37-277D-C09D5644A2C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82" y="5787281"/>
            <a:ext cx="3446182" cy="729241"/>
          </a:xfrm>
          <a:prstGeom prst="rect">
            <a:avLst/>
          </a:prstGeom>
        </p:spPr>
      </p:pic>
      <p:pic>
        <p:nvPicPr>
          <p:cNvPr id="7" name="Kuva 6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70813C81-40B2-EA50-DE96-BCB7C18B9D6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245" y="5910003"/>
            <a:ext cx="1912270" cy="483801"/>
          </a:xfrm>
          <a:prstGeom prst="rect">
            <a:avLst/>
          </a:prstGeom>
        </p:spPr>
      </p:pic>
      <p:pic>
        <p:nvPicPr>
          <p:cNvPr id="9" name="Kuva 8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8A88D98F-6210-E497-05D7-DB6F99C9218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833" y="5910003"/>
            <a:ext cx="1454789" cy="600030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4F5FF46B-BAAB-1086-CBF4-B7483576A5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176" y="5602303"/>
            <a:ext cx="1830345" cy="1099199"/>
          </a:xfrm>
          <a:prstGeom prst="rect">
            <a:avLst/>
          </a:prstGeom>
        </p:spPr>
      </p:pic>
      <p:pic>
        <p:nvPicPr>
          <p:cNvPr id="10" name="Kuva 5" descr="Kuva, joka sisältää kohteen laatikko&#10;&#10;Kuvaus luotu, erittäin korkea luotettavuus">
            <a:extLst>
              <a:ext uri="{FF2B5EF4-FFF2-40B4-BE49-F238E27FC236}">
                <a16:creationId xmlns:a16="http://schemas.microsoft.com/office/drawing/2014/main" id="{5683176E-527C-113F-60A8-022D271D12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5794" y="660090"/>
            <a:ext cx="3179214" cy="470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8135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DA525B95-106A-2A37-277D-C09D5644A2C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82" y="5787281"/>
            <a:ext cx="3446182" cy="729241"/>
          </a:xfrm>
          <a:prstGeom prst="rect">
            <a:avLst/>
          </a:prstGeom>
        </p:spPr>
      </p:pic>
      <p:sp>
        <p:nvSpPr>
          <p:cNvPr id="13" name="Otsikko 12">
            <a:extLst>
              <a:ext uri="{FF2B5EF4-FFF2-40B4-BE49-F238E27FC236}">
                <a16:creationId xmlns:a16="http://schemas.microsoft.com/office/drawing/2014/main" id="{134531E8-1213-5883-14A8-CE5147359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2480"/>
            <a:ext cx="10515600" cy="898208"/>
          </a:xfrm>
        </p:spPr>
        <p:txBody>
          <a:bodyPr>
            <a:noAutofit/>
          </a:bodyPr>
          <a:lstStyle/>
          <a:p>
            <a:r>
              <a:rPr lang="fi-FI"/>
              <a:t>Tulevaisuus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6426733-9B5F-DEC1-1994-8879AC364B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7150938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fi-FI" sz="2400">
                <a:ea typeface="+mn-lt"/>
                <a:cs typeface="+mn-lt"/>
              </a:rPr>
              <a:t>Oppilaat osallistuvat opetukseen </a:t>
            </a:r>
            <a:r>
              <a:rPr lang="fi-FI" sz="2400" b="1">
                <a:ea typeface="+mn-lt"/>
                <a:cs typeface="+mn-lt"/>
              </a:rPr>
              <a:t>omalta koululta</a:t>
            </a:r>
          </a:p>
          <a:p>
            <a:pPr>
              <a:spcAft>
                <a:spcPts val="600"/>
              </a:spcAft>
            </a:pPr>
            <a:r>
              <a:rPr lang="fi-FI" sz="2400">
                <a:ea typeface="+mn-lt"/>
                <a:cs typeface="+mn-lt"/>
              </a:rPr>
              <a:t>Opetuksen järjestäjät tietoisia saamen kielten uhanalaisuudesta ja herkästä kielitilanteesta</a:t>
            </a:r>
            <a:endParaRPr lang="fi-FI" sz="2400">
              <a:cs typeface="Calibri" panose="020F0502020204030204"/>
            </a:endParaRPr>
          </a:p>
          <a:p>
            <a:pPr>
              <a:spcAft>
                <a:spcPts val="600"/>
              </a:spcAft>
            </a:pPr>
            <a:r>
              <a:rPr lang="fi-FI" sz="2400">
                <a:ea typeface="+mn-lt"/>
                <a:cs typeface="+mn-lt"/>
              </a:rPr>
              <a:t>Oppilailla yhdenvertainen mahdollisuus osallistua opetukseen</a:t>
            </a:r>
            <a:endParaRPr lang="fi-FI" sz="2400"/>
          </a:p>
          <a:p>
            <a:r>
              <a:rPr lang="fi-FI" sz="2400">
                <a:ea typeface="+mn-lt"/>
                <a:cs typeface="+mn-lt"/>
              </a:rPr>
              <a:t>Saamen kielten asema osana perusopetusta ja lukiokoulutusta turvattu</a:t>
            </a:r>
          </a:p>
          <a:p>
            <a:r>
              <a:rPr lang="fi-FI" sz="2400">
                <a:ea typeface="+mn-lt"/>
                <a:cs typeface="+mn-lt"/>
              </a:rPr>
              <a:t>Saamen kielten opiskelu nähdään satsauksena oppilaan ja saamelaisyhteisön tulevaisuuteen</a:t>
            </a:r>
          </a:p>
        </p:txBody>
      </p:sp>
      <p:pic>
        <p:nvPicPr>
          <p:cNvPr id="3" name="Sisällön paikkamerkki 4">
            <a:extLst>
              <a:ext uri="{FF2B5EF4-FFF2-40B4-BE49-F238E27FC236}">
                <a16:creationId xmlns:a16="http://schemas.microsoft.com/office/drawing/2014/main" id="{DC3C5BF0-3B9E-5C95-D30F-4181BF2827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454" y="1517641"/>
            <a:ext cx="3113864" cy="465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057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Kevään aikataulut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987420"/>
            <a:ext cx="5181600" cy="4198873"/>
          </a:xfrm>
        </p:spPr>
        <p:txBody>
          <a:bodyPr>
            <a:normAutofit/>
          </a:bodyPr>
          <a:lstStyle/>
          <a:p>
            <a:r>
              <a:rPr lang="fi-FI" sz="2400"/>
              <a:t>Oppilaat viettävät pääsiäislomiaan omien koulujensa aikataulujen mukaisesti</a:t>
            </a:r>
          </a:p>
          <a:p>
            <a:r>
              <a:rPr lang="fi-FI" sz="2400"/>
              <a:t>REAP-hankkeen videotyöpajat maaliskuussa ja toukokuussa</a:t>
            </a:r>
          </a:p>
          <a:p>
            <a:r>
              <a:rPr lang="fi-FI" sz="2400"/>
              <a:t>Lukuvuosi päättyy 24.5.2024</a:t>
            </a:r>
          </a:p>
          <a:p>
            <a:r>
              <a:rPr lang="fi-FI" sz="2400"/>
              <a:t>Kevätjuhla ma 27.5 klo 18–19</a:t>
            </a:r>
          </a:p>
          <a:p>
            <a:r>
              <a:rPr lang="fi-FI" sz="2400"/>
              <a:t>Osallistumistodistukset jaetaan oman koulun kevätjuhlassa</a:t>
            </a:r>
          </a:p>
        </p:txBody>
      </p:sp>
      <p:pic>
        <p:nvPicPr>
          <p:cNvPr id="8" name="Kuva 7" descr="Kuva, joka sisältää kohteen animaatio, piirros, kuvitus, clipart&#10;&#10;Kuvaus luotu automaattisesti">
            <a:extLst>
              <a:ext uri="{FF2B5EF4-FFF2-40B4-BE49-F238E27FC236}">
                <a16:creationId xmlns:a16="http://schemas.microsoft.com/office/drawing/2014/main" id="{D68BD117-76C5-AC10-8D81-59C2BA4D30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133669"/>
            <a:ext cx="5936019" cy="459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9948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77AB59B-A31D-53FA-71A5-F63CC7073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e-FI" err="1"/>
              <a:t>Aikaa</a:t>
            </a:r>
            <a:r>
              <a:rPr lang="se-FI"/>
              <a:t> </a:t>
            </a:r>
            <a:r>
              <a:rPr lang="se-FI" err="1"/>
              <a:t>keskustelulle</a:t>
            </a:r>
            <a:r>
              <a:rPr lang="se-FI"/>
              <a:t> ja </a:t>
            </a:r>
            <a:r>
              <a:rPr lang="se-FI" err="1"/>
              <a:t>kysymyksille</a:t>
            </a:r>
            <a:endParaRPr lang="fi-FI"/>
          </a:p>
        </p:txBody>
      </p:sp>
      <p:pic>
        <p:nvPicPr>
          <p:cNvPr id="4" name="Kuva 3" descr="Kuva, joka sisältää kohteen henkilö, vaate, animaatio, piirros&#10;&#10;Kuvaus luotu automaattisesti">
            <a:extLst>
              <a:ext uri="{FF2B5EF4-FFF2-40B4-BE49-F238E27FC236}">
                <a16:creationId xmlns:a16="http://schemas.microsoft.com/office/drawing/2014/main" id="{5E0B25A8-F14C-0294-EED8-BA9CA4283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73" y="1765367"/>
            <a:ext cx="10105053" cy="509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5982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Logo, company name&#10;&#10;Kuvaus luotu automaattisesti">
            <a:extLst>
              <a:ext uri="{FF2B5EF4-FFF2-40B4-BE49-F238E27FC236}">
                <a16:creationId xmlns:a16="http://schemas.microsoft.com/office/drawing/2014/main" id="{B676EF68-3CB8-7503-3CEB-0A4D983AD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2194" y="1961959"/>
            <a:ext cx="2344806" cy="1414462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D9B2F39-31B2-E0F9-2F66-EF6331D31B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324475"/>
            <a:ext cx="10515600" cy="85248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i-FI" sz="1800"/>
              <a:t>Verkkosivut: </a:t>
            </a:r>
            <a:r>
              <a:rPr lang="en-US" sz="1800">
                <a:hlinkClick r:id="rId3"/>
              </a:rPr>
              <a:t>www.saamenetaopetus.com</a:t>
            </a:r>
            <a:r>
              <a:rPr lang="en-US" sz="1800"/>
              <a:t> </a:t>
            </a:r>
            <a:endParaRPr lang="fi-FI" sz="1800"/>
          </a:p>
          <a:p>
            <a:pPr marL="0" indent="0" algn="ctr">
              <a:buNone/>
            </a:pPr>
            <a:r>
              <a:rPr lang="fi-FI" sz="1800"/>
              <a:t>Facebook: </a:t>
            </a:r>
            <a:r>
              <a:rPr lang="en-US" sz="1800">
                <a:ea typeface="+mn-lt"/>
                <a:cs typeface="+mn-lt"/>
                <a:hlinkClick r:id="rId4"/>
              </a:rPr>
              <a:t>https://www.facebook.com/saameaetayhteyksin</a:t>
            </a:r>
            <a:r>
              <a:rPr lang="en-US" sz="1800">
                <a:ea typeface="+mn-lt"/>
                <a:cs typeface="+mn-lt"/>
              </a:rPr>
              <a:t> </a:t>
            </a:r>
            <a:endParaRPr lang="fi-FI" sz="1800"/>
          </a:p>
          <a:p>
            <a:pPr marL="0" indent="0" algn="ctr">
              <a:buNone/>
            </a:pPr>
            <a:r>
              <a:rPr lang="fi-FI" sz="1800"/>
              <a:t>Ilmoittautuminen:</a:t>
            </a:r>
            <a:r>
              <a:rPr lang="en-US" sz="1800">
                <a:ea typeface="+mn-lt"/>
                <a:cs typeface="+mn-lt"/>
                <a:hlinkClick r:id="rId5"/>
              </a:rPr>
              <a:t> https://uusi.kuntapalvelut.fi/saamenetaopetus/fi/</a:t>
            </a:r>
            <a:r>
              <a:rPr lang="en-US" sz="1800">
                <a:ea typeface="+mn-lt"/>
                <a:cs typeface="+mn-lt"/>
              </a:rPr>
              <a:t> </a:t>
            </a:r>
            <a:endParaRPr lang="fi-FI" sz="1800"/>
          </a:p>
        </p:txBody>
      </p:sp>
      <p:sp>
        <p:nvSpPr>
          <p:cNvPr id="4" name="Otsikko 1">
            <a:extLst>
              <a:ext uri="{FF2B5EF4-FFF2-40B4-BE49-F238E27FC236}">
                <a16:creationId xmlns:a16="http://schemas.microsoft.com/office/drawing/2014/main" id="{E7DA3C81-C6D2-FEB9-7974-D99B93152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414463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3600" b="1" err="1">
                <a:ea typeface="+mj-lt"/>
                <a:cs typeface="+mj-lt"/>
              </a:rPr>
              <a:t>Takkâ</a:t>
            </a:r>
            <a:r>
              <a:rPr lang="en-US" sz="3600" b="1">
                <a:ea typeface="+mj-lt"/>
                <a:cs typeface="+mj-lt"/>
              </a:rPr>
              <a:t>! </a:t>
            </a:r>
            <a:r>
              <a:rPr lang="en-US" sz="3600" b="1" err="1">
                <a:ea typeface="+mj-lt"/>
                <a:cs typeface="+mj-lt"/>
              </a:rPr>
              <a:t>Spä'sseb</a:t>
            </a:r>
            <a:r>
              <a:rPr lang="en-US" sz="3600" b="1">
                <a:ea typeface="+mj-lt"/>
                <a:cs typeface="+mj-lt"/>
              </a:rPr>
              <a:t>! </a:t>
            </a:r>
            <a:r>
              <a:rPr lang="en-US" sz="3600" b="1" err="1">
                <a:ea typeface="+mj-lt"/>
                <a:cs typeface="+mj-lt"/>
              </a:rPr>
              <a:t>Giitu</a:t>
            </a:r>
            <a:r>
              <a:rPr lang="en-US" sz="3600" b="1">
                <a:ea typeface="+mj-lt"/>
                <a:cs typeface="+mj-lt"/>
              </a:rPr>
              <a:t>! Kiitos!</a:t>
            </a:r>
            <a:endParaRPr lang="fi-FI" sz="3200" b="1">
              <a:cs typeface="Calibri Light" panose="020F0302020204030204"/>
            </a:endParaRP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B7AECC8C-8D40-3C93-DC12-8759D2B33ACA}"/>
              </a:ext>
            </a:extLst>
          </p:cNvPr>
          <p:cNvSpPr txBox="1"/>
          <p:nvPr/>
        </p:nvSpPr>
        <p:spPr>
          <a:xfrm>
            <a:off x="5474958" y="2305711"/>
            <a:ext cx="5381892" cy="206210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>
                <a:ea typeface="+mj-lt"/>
                <a:cs typeface="+mj-lt"/>
              </a:rPr>
              <a:t>Laura Ylinampa, vs. </a:t>
            </a:r>
            <a:r>
              <a:rPr lang="en-US" err="1">
                <a:ea typeface="+mj-lt"/>
                <a:cs typeface="+mj-lt"/>
              </a:rPr>
              <a:t>hankepäällikkö</a:t>
            </a:r>
            <a:endParaRPr lang="en-US">
              <a:ea typeface="+mj-lt"/>
              <a:cs typeface="+mj-lt"/>
            </a:endParaRPr>
          </a:p>
          <a:p>
            <a:r>
              <a:rPr lang="en-US" err="1">
                <a:ea typeface="+mj-lt"/>
                <a:cs typeface="+mj-lt"/>
              </a:rPr>
              <a:t>Utsjoen</a:t>
            </a:r>
            <a:r>
              <a:rPr lang="en-US">
                <a:ea typeface="+mj-lt"/>
                <a:cs typeface="+mj-lt"/>
              </a:rPr>
              <a:t> kunta</a:t>
            </a:r>
            <a:br>
              <a:rPr lang="en-US">
                <a:ea typeface="+mj-lt"/>
                <a:cs typeface="+mj-lt"/>
              </a:rPr>
            </a:br>
            <a:r>
              <a:rPr lang="en-US">
                <a:ea typeface="+mj-lt"/>
                <a:cs typeface="+mj-lt"/>
                <a:hlinkClick r:id="rId6"/>
              </a:rPr>
              <a:t>laura.ylinampa@edu.utsjoki.fi</a:t>
            </a:r>
            <a:r>
              <a:rPr lang="en-US">
                <a:ea typeface="+mj-lt"/>
                <a:cs typeface="+mj-lt"/>
              </a:rPr>
              <a:t> </a:t>
            </a:r>
          </a:p>
          <a:p>
            <a:br>
              <a:rPr lang="en-US" sz="2000">
                <a:ea typeface="+mj-lt"/>
                <a:cs typeface="+mj-lt"/>
              </a:rPr>
            </a:br>
            <a:r>
              <a:rPr lang="en-US">
                <a:ea typeface="+mj-lt"/>
                <a:cs typeface="+mj-lt"/>
              </a:rPr>
              <a:t>Anne Olli, </a:t>
            </a:r>
            <a:r>
              <a:rPr lang="en-US" err="1">
                <a:ea typeface="+mj-lt"/>
                <a:cs typeface="+mj-lt"/>
              </a:rPr>
              <a:t>hankekoordinaattori</a:t>
            </a:r>
            <a:endParaRPr lang="en-US">
              <a:ea typeface="+mj-lt"/>
              <a:cs typeface="+mj-lt"/>
            </a:endParaRPr>
          </a:p>
          <a:p>
            <a:r>
              <a:rPr lang="en-US" err="1">
                <a:ea typeface="+mj-lt"/>
                <a:cs typeface="+mj-lt"/>
              </a:rPr>
              <a:t>Saamelaiskäräjät</a:t>
            </a:r>
            <a:br>
              <a:rPr lang="en-US">
                <a:ea typeface="+mj-lt"/>
                <a:cs typeface="+mj-lt"/>
              </a:rPr>
            </a:br>
            <a:r>
              <a:rPr lang="en-US">
                <a:ea typeface="+mj-lt"/>
                <a:cs typeface="+mj-lt"/>
                <a:hlinkClick r:id="rId7"/>
              </a:rPr>
              <a:t>arla.magga@samediggi.fi</a:t>
            </a:r>
            <a:r>
              <a:rPr lang="en-US">
                <a:ea typeface="+mj-lt"/>
                <a:cs typeface="+mj-lt"/>
              </a:rPr>
              <a:t>  </a:t>
            </a:r>
            <a:endParaRPr lang="fi-FI" sz="240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9" name="Picture 5" descr="Text&#10;&#10;Kuvaus luotu automaattisesti">
            <a:extLst>
              <a:ext uri="{FF2B5EF4-FFF2-40B4-BE49-F238E27FC236}">
                <a16:creationId xmlns:a16="http://schemas.microsoft.com/office/drawing/2014/main" id="{0F378B66-8946-A0E8-ABC5-13A6581062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6846" y="3501136"/>
            <a:ext cx="1795502" cy="74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179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Ohjelma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200" y="2050741"/>
            <a:ext cx="5340927" cy="4126221"/>
          </a:xfrm>
        </p:spPr>
        <p:txBody>
          <a:bodyPr/>
          <a:lstStyle/>
          <a:p>
            <a:r>
              <a:rPr lang="fi-FI"/>
              <a:t>Esittäytyminen</a:t>
            </a:r>
          </a:p>
          <a:p>
            <a:r>
              <a:rPr lang="fi-FI"/>
              <a:t>Hankkeen ajankohtaiset asiat</a:t>
            </a:r>
          </a:p>
          <a:p>
            <a:r>
              <a:rPr lang="fi-FI"/>
              <a:t>Kysymyksiä ja keskustelua</a:t>
            </a:r>
          </a:p>
          <a:p>
            <a:r>
              <a:rPr lang="fi-FI"/>
              <a:t>Lopetus klo 19.00</a:t>
            </a:r>
          </a:p>
        </p:txBody>
      </p:sp>
      <p:pic>
        <p:nvPicPr>
          <p:cNvPr id="4" name="Sisällön paikkamerkki 4">
            <a:extLst>
              <a:ext uri="{FF2B5EF4-FFF2-40B4-BE49-F238E27FC236}">
                <a16:creationId xmlns:a16="http://schemas.microsoft.com/office/drawing/2014/main" id="{38AE27C7-A2C1-809A-4B92-91D94F2410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418" y="1598473"/>
            <a:ext cx="3649892" cy="400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511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Hankkeen työntekijät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543665"/>
            <a:ext cx="6001139" cy="463329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400" dirty="0"/>
              <a:t>Laura </a:t>
            </a:r>
            <a:r>
              <a:rPr lang="fi-FI" sz="2400" dirty="0" err="1"/>
              <a:t>Ylinampa</a:t>
            </a:r>
            <a:r>
              <a:rPr lang="fi-FI" sz="2400" dirty="0"/>
              <a:t>, vs. hankepäällikkö, Utsjoen kunta</a:t>
            </a:r>
          </a:p>
          <a:p>
            <a:r>
              <a:rPr lang="fi-FI" sz="2400" dirty="0"/>
              <a:t>Anne Olli, hankekoordinaattori, Saamelaiskäräjät</a:t>
            </a:r>
            <a:endParaRPr lang="fi-FI" sz="2400" dirty="0">
              <a:cs typeface="Calibri"/>
            </a:endParaRPr>
          </a:p>
          <a:p>
            <a:r>
              <a:rPr lang="fi-FI" sz="2400" dirty="0"/>
              <a:t>Opettajat</a:t>
            </a:r>
            <a:endParaRPr lang="fi-FI" sz="2400" dirty="0">
              <a:cs typeface="Calibri"/>
            </a:endParaRPr>
          </a:p>
          <a:p>
            <a:pPr lvl="1"/>
            <a:r>
              <a:rPr lang="fi-FI" dirty="0"/>
              <a:t>Inarinsaame: Ruska Haavisto,</a:t>
            </a:r>
            <a:br>
              <a:rPr lang="fi-FI" dirty="0"/>
            </a:br>
            <a:r>
              <a:rPr lang="fi-FI" dirty="0"/>
              <a:t>Henna Aikio ja Anna </a:t>
            </a:r>
            <a:r>
              <a:rPr lang="fi-FI" dirty="0" err="1"/>
              <a:t>Askala</a:t>
            </a:r>
            <a:endParaRPr lang="fi-FI" dirty="0" err="1">
              <a:cs typeface="Calibri"/>
            </a:endParaRPr>
          </a:p>
          <a:p>
            <a:pPr lvl="1"/>
            <a:r>
              <a:rPr lang="fi-FI" dirty="0"/>
              <a:t>Koltansaame: Sirkka </a:t>
            </a:r>
            <a:r>
              <a:rPr lang="fi-FI" dirty="0" err="1"/>
              <a:t>Sanila</a:t>
            </a:r>
            <a:r>
              <a:rPr lang="fi-FI" dirty="0"/>
              <a:t>, Kia Olin</a:t>
            </a:r>
            <a:endParaRPr lang="fi-FI" dirty="0">
              <a:cs typeface="Calibri"/>
            </a:endParaRPr>
          </a:p>
          <a:p>
            <a:pPr lvl="1"/>
            <a:r>
              <a:rPr lang="fi-FI" dirty="0"/>
              <a:t>Pohjoissaame: </a:t>
            </a:r>
            <a:r>
              <a:rPr lang="fi-FI" dirty="0" err="1"/>
              <a:t>Máren</a:t>
            </a:r>
            <a:r>
              <a:rPr lang="fi-FI" dirty="0"/>
              <a:t>-Elle </a:t>
            </a:r>
            <a:r>
              <a:rPr lang="fi-FI" dirty="0" err="1"/>
              <a:t>Länsman</a:t>
            </a:r>
            <a:r>
              <a:rPr lang="fi-FI" dirty="0"/>
              <a:t>, </a:t>
            </a:r>
            <a:r>
              <a:rPr lang="fi-FI" dirty="0" err="1"/>
              <a:t>Máret</a:t>
            </a:r>
            <a:r>
              <a:rPr lang="fi-FI" dirty="0"/>
              <a:t> </a:t>
            </a:r>
            <a:r>
              <a:rPr lang="fi-FI" dirty="0" err="1"/>
              <a:t>Ingá</a:t>
            </a:r>
            <a:r>
              <a:rPr lang="fi-FI" dirty="0"/>
              <a:t> </a:t>
            </a:r>
            <a:r>
              <a:rPr lang="fi-FI" dirty="0" err="1"/>
              <a:t>Länsman</a:t>
            </a:r>
            <a:r>
              <a:rPr lang="fi-FI" dirty="0"/>
              <a:t> ja Laura </a:t>
            </a:r>
            <a:r>
              <a:rPr lang="fi-FI" dirty="0" err="1"/>
              <a:t>Njunnas</a:t>
            </a:r>
            <a:endParaRPr lang="fi-FI" dirty="0" err="1">
              <a:cs typeface="Calibri"/>
            </a:endParaRPr>
          </a:p>
        </p:txBody>
      </p:sp>
      <p:pic>
        <p:nvPicPr>
          <p:cNvPr id="5" name="Kuva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DA525B95-106A-2A37-277D-C09D5644A2C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82" y="5787281"/>
            <a:ext cx="3446182" cy="729241"/>
          </a:xfrm>
          <a:prstGeom prst="rect">
            <a:avLst/>
          </a:prstGeom>
        </p:spPr>
      </p:pic>
      <p:pic>
        <p:nvPicPr>
          <p:cNvPr id="9" name="Sisällön paikkamerkki 8" descr="Kuva, joka sisältää kohteen vaate, henkilö, piha-, puu&#10;&#10;Kuvaus luotu automaattisesti">
            <a:extLst>
              <a:ext uri="{FF2B5EF4-FFF2-40B4-BE49-F238E27FC236}">
                <a16:creationId xmlns:a16="http://schemas.microsoft.com/office/drawing/2014/main" id="{8FE8CDDC-DE93-C0FF-17FF-EE5CB7C56E9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821" y="1556419"/>
            <a:ext cx="5483179" cy="3976634"/>
          </a:xfrm>
        </p:spPr>
      </p:pic>
    </p:spTree>
    <p:extLst>
      <p:ext uri="{BB962C8B-B14F-4D97-AF65-F5344CB8AC3E}">
        <p14:creationId xmlns:p14="http://schemas.microsoft.com/office/powerpoint/2010/main" val="3773913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DA525B95-106A-2A37-277D-C09D5644A2C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82" y="5787281"/>
            <a:ext cx="3446182" cy="729241"/>
          </a:xfrm>
          <a:prstGeom prst="rect">
            <a:avLst/>
          </a:prstGeom>
        </p:spPr>
      </p:pic>
      <p:sp>
        <p:nvSpPr>
          <p:cNvPr id="13" name="Otsikko 12">
            <a:extLst>
              <a:ext uri="{FF2B5EF4-FFF2-40B4-BE49-F238E27FC236}">
                <a16:creationId xmlns:a16="http://schemas.microsoft.com/office/drawing/2014/main" id="{134531E8-1213-5883-14A8-CE5147359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81348"/>
            <a:ext cx="8493088" cy="809339"/>
          </a:xfrm>
        </p:spPr>
        <p:txBody>
          <a:bodyPr>
            <a:noAutofit/>
          </a:bodyPr>
          <a:lstStyle/>
          <a:p>
            <a:r>
              <a:rPr lang="en-US" err="1">
                <a:ea typeface="+mn-lt"/>
                <a:cs typeface="+mn-lt"/>
              </a:rPr>
              <a:t>Saamen</a:t>
            </a:r>
            <a:r>
              <a:rPr lang="en-US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opiskelu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etäyhteyksin</a:t>
            </a:r>
            <a:r>
              <a:rPr lang="en-US">
                <a:ea typeface="+mn-lt"/>
                <a:cs typeface="+mn-lt"/>
              </a:rPr>
              <a:t> </a:t>
            </a:r>
            <a:br>
              <a:rPr lang="en-US">
                <a:ea typeface="+mn-lt"/>
                <a:cs typeface="+mn-lt"/>
              </a:rPr>
            </a:br>
            <a:endParaRPr lang="fi-FI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10D71E30-AD41-22AC-8B9F-ACE0A0DEB45C}"/>
              </a:ext>
            </a:extLst>
          </p:cNvPr>
          <p:cNvSpPr txBox="1"/>
          <p:nvPr/>
        </p:nvSpPr>
        <p:spPr>
          <a:xfrm>
            <a:off x="8129872" y="6611769"/>
            <a:ext cx="40030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>
                <a:solidFill>
                  <a:schemeClr val="bg1"/>
                </a:solidFill>
              </a:rPr>
              <a:t>Kuva: Arla Magga, Saamelaiskäräjät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7EC37EC5-DDCC-0AB8-55FC-DC0A478ED8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223043"/>
            <a:ext cx="6886966" cy="3939393"/>
          </a:xfrm>
        </p:spPr>
        <p:txBody>
          <a:bodyPr vert="horz" lIns="91440" tIns="45720" rIns="91440" bIns="45720" rtlCol="0" anchor="t">
            <a:normAutofit/>
          </a:bodyPr>
          <a:lstStyle/>
          <a:p>
            <a:pPr fontAlgn="base"/>
            <a:r>
              <a:rPr lang="fi-FI" sz="2000"/>
              <a:t>T</a:t>
            </a:r>
            <a:r>
              <a:rPr lang="fi-FI" sz="2000" b="0" i="0">
                <a:effectLst/>
              </a:rPr>
              <a:t>arkoitettu oppilaalle ja opiskelijalle, jonka perheen tai suvun kieli on joku Suomessa puhutuista saamen kielistä</a:t>
            </a:r>
            <a:r>
              <a:rPr lang="fi-FI" sz="2000"/>
              <a:t> </a:t>
            </a:r>
            <a:endParaRPr lang="fi-FI" sz="2000" b="0" i="0">
              <a:effectLst/>
              <a:cs typeface="Calibri"/>
            </a:endParaRPr>
          </a:p>
          <a:p>
            <a:pPr fontAlgn="base">
              <a:spcAft>
                <a:spcPts val="600"/>
              </a:spcAft>
            </a:pPr>
            <a:r>
              <a:rPr lang="fi-FI" sz="2000"/>
              <a:t>Perusopetusta ja lukiokoulutusta täydentävää saamen kielen opetusta 2 </a:t>
            </a:r>
            <a:r>
              <a:rPr lang="fi-FI" sz="2000" err="1"/>
              <a:t>vvh</a:t>
            </a:r>
            <a:r>
              <a:rPr lang="fi-FI" sz="2000"/>
              <a:t> </a:t>
            </a:r>
            <a:endParaRPr lang="fi-FI" sz="2000">
              <a:cs typeface="Calibri"/>
            </a:endParaRPr>
          </a:p>
          <a:p>
            <a:pPr fontAlgn="base">
              <a:spcAft>
                <a:spcPts val="600"/>
              </a:spcAft>
            </a:pPr>
            <a:r>
              <a:rPr lang="fi-FI" sz="2000"/>
              <a:t>Oppilaat jaetaan mahdollisuuksien mukaan heidän kieli- ja ikätasoaan vastaaviin opetusryhmiin</a:t>
            </a:r>
            <a:r>
              <a:rPr lang="en-US" sz="2000"/>
              <a:t>​</a:t>
            </a:r>
            <a:endParaRPr lang="en-US" sz="2000">
              <a:cs typeface="Calibri"/>
            </a:endParaRPr>
          </a:p>
          <a:p>
            <a:pPr fontAlgn="base">
              <a:spcAft>
                <a:spcPts val="600"/>
              </a:spcAft>
            </a:pPr>
            <a:r>
              <a:rPr lang="fi-FI" sz="2000"/>
              <a:t>Opetus tapahtuu Microsoft </a:t>
            </a:r>
            <a:r>
              <a:rPr lang="fi-FI" sz="2000" err="1"/>
              <a:t>Teamsissa</a:t>
            </a:r>
            <a:r>
              <a:rPr lang="fi-FI" sz="2000"/>
              <a:t> </a:t>
            </a:r>
            <a:endParaRPr lang="en-US" sz="2000">
              <a:cs typeface="Calibri"/>
            </a:endParaRPr>
          </a:p>
          <a:p>
            <a:pPr fontAlgn="base">
              <a:spcAft>
                <a:spcPts val="600"/>
              </a:spcAft>
            </a:pPr>
            <a:r>
              <a:rPr lang="fi-FI" sz="2000"/>
              <a:t>Oppilaat saavat erillisen todistuksen täydentävään opetukseen osallistumisesta</a:t>
            </a:r>
            <a:endParaRPr lang="fi-FI" sz="2000">
              <a:cs typeface="Calibri"/>
            </a:endParaRPr>
          </a:p>
        </p:txBody>
      </p:sp>
      <p:pic>
        <p:nvPicPr>
          <p:cNvPr id="10" name="Kuva 9" descr="Kuva, joka sisältää kohteen piirros, joulu, clipart, animaatio&#10;&#10;Kuvaus luotu automaattisesti">
            <a:extLst>
              <a:ext uri="{FF2B5EF4-FFF2-40B4-BE49-F238E27FC236}">
                <a16:creationId xmlns:a16="http://schemas.microsoft.com/office/drawing/2014/main" id="{3764F75B-FF3F-056F-A1B8-64DB4CB341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166" y="236985"/>
            <a:ext cx="4274776" cy="718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93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DA525B95-106A-2A37-277D-C09D5644A2C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82" y="5787281"/>
            <a:ext cx="3446182" cy="729241"/>
          </a:xfrm>
          <a:prstGeom prst="rect">
            <a:avLst/>
          </a:prstGeom>
        </p:spPr>
      </p:pic>
      <p:pic>
        <p:nvPicPr>
          <p:cNvPr id="6" name="Sisällön paikkamerkki 3" descr="Kuva, joka sisältää kohteen kuvakaappaus&#10;&#10;Kuvaus luotu automaattisesti">
            <a:extLst>
              <a:ext uri="{FF2B5EF4-FFF2-40B4-BE49-F238E27FC236}">
                <a16:creationId xmlns:a16="http://schemas.microsoft.com/office/drawing/2014/main" id="{2602DC6A-B3A8-A56A-8B5C-65D5EF382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5376" y="216214"/>
            <a:ext cx="8081248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851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DA525B95-106A-2A37-277D-C09D5644A2C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82" y="5787281"/>
            <a:ext cx="3446182" cy="729241"/>
          </a:xfrm>
          <a:prstGeom prst="rect">
            <a:avLst/>
          </a:prstGeom>
        </p:spPr>
      </p:pic>
      <p:graphicFrame>
        <p:nvGraphicFramePr>
          <p:cNvPr id="2" name="Kaaviokuva 1">
            <a:extLst>
              <a:ext uri="{FF2B5EF4-FFF2-40B4-BE49-F238E27FC236}">
                <a16:creationId xmlns:a16="http://schemas.microsoft.com/office/drawing/2014/main" id="{E6F97C41-0FDA-5696-2557-A8696D3F72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8003010"/>
              </p:ext>
            </p:extLst>
          </p:nvPr>
        </p:nvGraphicFramePr>
        <p:xfrm>
          <a:off x="576628" y="0"/>
          <a:ext cx="11179628" cy="62090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8049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Opetukseen ilmoittautuminen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2337103"/>
            <a:ext cx="6971053" cy="383986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400"/>
              <a:t>Opetukseen ilmoittaudutaan </a:t>
            </a:r>
            <a:r>
              <a:rPr lang="fi-FI" sz="2400" err="1">
                <a:hlinkClick r:id="rId2"/>
              </a:rPr>
              <a:t>Hellewissä</a:t>
            </a:r>
            <a:r>
              <a:rPr lang="fi-FI" sz="2400"/>
              <a:t> </a:t>
            </a:r>
            <a:endParaRPr lang="fi-FI" sz="2400">
              <a:cs typeface="Calibri"/>
            </a:endParaRPr>
          </a:p>
          <a:p>
            <a:r>
              <a:rPr lang="fi-FI" sz="2400"/>
              <a:t>Ilmoittautuminen päättyy 7.4.2024</a:t>
            </a:r>
          </a:p>
          <a:p>
            <a:r>
              <a:rPr lang="fi-FI" sz="2400">
                <a:cs typeface="Calibri"/>
              </a:rPr>
              <a:t>Ilmoittautuminen koskee sekä uusia että jatkavia oppilaita</a:t>
            </a:r>
          </a:p>
          <a:p>
            <a:r>
              <a:rPr lang="fi-FI" sz="2400"/>
              <a:t>Ensimmäiset yhteydenotot kouluihin huhtikuussa</a:t>
            </a:r>
            <a:endParaRPr lang="fi-FI" sz="2400">
              <a:cs typeface="Calibri"/>
            </a:endParaRPr>
          </a:p>
          <a:p>
            <a:r>
              <a:rPr lang="fi-FI" sz="2400"/>
              <a:t>Lukujärjestystyötä tehdään pääosin touko-kesäkuussa</a:t>
            </a:r>
            <a:endParaRPr lang="fi-FI" sz="2400">
              <a:cs typeface="Calibri"/>
            </a:endParaRPr>
          </a:p>
          <a:p>
            <a:r>
              <a:rPr lang="fi-FI" sz="2400"/>
              <a:t>Opetusajat ja infokirjeet huoltajille ja kouluille elokuussa</a:t>
            </a:r>
            <a:endParaRPr lang="fi-FI" sz="2400">
              <a:cs typeface="Calibri"/>
            </a:endParaRPr>
          </a:p>
        </p:txBody>
      </p:sp>
      <p:pic>
        <p:nvPicPr>
          <p:cNvPr id="8" name="Kuva 7" descr="Kuva, joka sisältää kohteen Ihmisen kasvot, vaate, animaatio, Fiktiivinen hahmo&#10;&#10;Kuvaus luotu automaattisesti">
            <a:extLst>
              <a:ext uri="{FF2B5EF4-FFF2-40B4-BE49-F238E27FC236}">
                <a16:creationId xmlns:a16="http://schemas.microsoft.com/office/drawing/2014/main" id="{C74329E1-0233-1C20-5C5B-3918943216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102" y="1625364"/>
            <a:ext cx="4361602" cy="455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853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8200" y="346652"/>
            <a:ext cx="10515600" cy="1325563"/>
          </a:xfrm>
        </p:spPr>
        <p:txBody>
          <a:bodyPr/>
          <a:lstStyle/>
          <a:p>
            <a:r>
              <a:rPr lang="fi-FI"/>
              <a:t>Karvin arvio saamen kielten etäyhteyksiä hyödyntävän opetuspilotin toimintamallista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199" y="2170090"/>
            <a:ext cx="6734986" cy="398599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z="2200"/>
              <a:t>Etäopetuksen ja opettajien työsuhteiden vakinaistaminen</a:t>
            </a:r>
            <a:endParaRPr lang="fi-FI" sz="2200">
              <a:cs typeface="Calibri"/>
            </a:endParaRPr>
          </a:p>
          <a:p>
            <a:r>
              <a:rPr lang="fi-FI" sz="2200"/>
              <a:t>Etäopetuspilotin rahoitusmallin selkeyttäminen</a:t>
            </a:r>
            <a:endParaRPr lang="fi-FI" sz="2200">
              <a:cs typeface="Calibri"/>
            </a:endParaRPr>
          </a:p>
          <a:p>
            <a:r>
              <a:rPr lang="fi-FI" sz="2200"/>
              <a:t>Saamen kielen asema elvytettävinä kielinä tulee huomioida valtakunnallisessa opetussuunnitelmassa</a:t>
            </a:r>
            <a:endParaRPr lang="fi-FI" sz="2200">
              <a:cs typeface="Calibri"/>
            </a:endParaRPr>
          </a:p>
          <a:p>
            <a:r>
              <a:rPr lang="fi-FI" sz="2200"/>
              <a:t>Perusopetuslakia tulee tarkastaa saamen opetuksen osalta</a:t>
            </a:r>
            <a:endParaRPr lang="fi-FI" sz="2200">
              <a:cs typeface="Calibri"/>
            </a:endParaRPr>
          </a:p>
          <a:p>
            <a:r>
              <a:rPr lang="fi-FI" sz="2200" u="sng">
                <a:hlinkClick r:id="rId2"/>
              </a:rPr>
              <a:t>”Paljon on tehty, mutta paljon on vielä kehitettävää” – Saamen kielten etäyhteyksiä hyödyntävän opetuspilotin arviointi 2022</a:t>
            </a:r>
            <a:endParaRPr lang="fi-FI" sz="2200">
              <a:cs typeface="Calibri" panose="020F0502020204030204"/>
            </a:endParaRPr>
          </a:p>
          <a:p>
            <a:endParaRPr lang="fi-FI" sz="2400">
              <a:cs typeface="Calibri" panose="020F0502020204030204"/>
            </a:endParaRPr>
          </a:p>
          <a:p>
            <a:pPr marL="0" indent="0">
              <a:buNone/>
            </a:pPr>
            <a:endParaRPr lang="fi-FI" sz="2400">
              <a:cs typeface="Calibri" panose="020F0502020204030204"/>
            </a:endParaRP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6C95DCD6-B863-CDBF-C08C-16FD84C0601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534" y="1982200"/>
            <a:ext cx="4009687" cy="4351338"/>
          </a:xfrm>
          <a:prstGeom prst="rect">
            <a:avLst/>
          </a:prstGeom>
        </p:spPr>
      </p:pic>
      <p:pic>
        <p:nvPicPr>
          <p:cNvPr id="6" name="Kuva 5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DA525B95-106A-2A37-277D-C09D5644A2C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82" y="5787281"/>
            <a:ext cx="3446182" cy="72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0537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Jatkohanke 2023–2026 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643256" cy="4351338"/>
          </a:xfrm>
        </p:spPr>
        <p:txBody>
          <a:bodyPr>
            <a:normAutofit/>
          </a:bodyPr>
          <a:lstStyle/>
          <a:p>
            <a:r>
              <a:rPr lang="fi-FI"/>
              <a:t>Tavoitteet</a:t>
            </a:r>
          </a:p>
          <a:p>
            <a:pPr lvl="1"/>
            <a:r>
              <a:rPr lang="fi-FI"/>
              <a:t>Koulujen vahvempi sitoutuminen saamen kielten etäopetukseen </a:t>
            </a:r>
          </a:p>
          <a:p>
            <a:pPr lvl="1"/>
            <a:r>
              <a:rPr lang="fi-FI"/>
              <a:t>Tietoisuuden lisääminen siitä, että opetuksen tulee tapahtua osana oppilaan koulupäivää omalla koululla </a:t>
            </a:r>
          </a:p>
          <a:p>
            <a:pPr lvl="1"/>
            <a:r>
              <a:rPr lang="fi-FI"/>
              <a:t>Saamen kielten aseman selkeyttäminen opetussuunnitelmassa</a:t>
            </a:r>
          </a:p>
          <a:p>
            <a:pPr lvl="1"/>
            <a:r>
              <a:rPr lang="fi-FI"/>
              <a:t>Etäopetuksen rahoituksen vakiinnuttaminen kotiseutualueen kuntien ulkopuolella</a:t>
            </a:r>
          </a:p>
          <a:p>
            <a:endParaRPr lang="fi-FI"/>
          </a:p>
        </p:txBody>
      </p:sp>
      <p:pic>
        <p:nvPicPr>
          <p:cNvPr id="5" name="Kuva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DA525B95-106A-2A37-277D-C09D5644A2C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82" y="5787281"/>
            <a:ext cx="3446182" cy="729241"/>
          </a:xfrm>
          <a:prstGeom prst="rect">
            <a:avLst/>
          </a:prstGeom>
        </p:spPr>
      </p:pic>
      <p:pic>
        <p:nvPicPr>
          <p:cNvPr id="8" name="Sisällön paikkamerkki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A89A0034-2F9B-C909-5584-AB61DE48089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977" y="1690688"/>
            <a:ext cx="3095535" cy="4351338"/>
          </a:xfrm>
        </p:spPr>
      </p:pic>
    </p:spTree>
    <p:extLst>
      <p:ext uri="{BB962C8B-B14F-4D97-AF65-F5344CB8AC3E}">
        <p14:creationId xmlns:p14="http://schemas.microsoft.com/office/powerpoint/2010/main" val="33699375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faultSectionNames xmlns="31af5811-5760-4044-b7c8-ec5ea4cbb776" xsi:nil="true"/>
    <Teams_Channel_Section_Location xmlns="31af5811-5760-4044-b7c8-ec5ea4cbb776" xsi:nil="true"/>
    <Invited_Members xmlns="31af5811-5760-4044-b7c8-ec5ea4cbb776" xsi:nil="true"/>
    <Is_Collaboration_Space_Locked xmlns="31af5811-5760-4044-b7c8-ec5ea4cbb776" xsi:nil="true"/>
    <lcf76f155ced4ddcb4097134ff3c332f xmlns="31af5811-5760-4044-b7c8-ec5ea4cbb776">
      <Terms xmlns="http://schemas.microsoft.com/office/infopath/2007/PartnerControls"/>
    </lcf76f155ced4ddcb4097134ff3c332f>
    <CultureName xmlns="31af5811-5760-4044-b7c8-ec5ea4cbb776" xsi:nil="true"/>
    <Leaders xmlns="31af5811-5760-4044-b7c8-ec5ea4cbb776">
      <UserInfo>
        <DisplayName/>
        <AccountId xsi:nil="true"/>
        <AccountType/>
      </UserInfo>
    </Leaders>
    <Distribution_Groups xmlns="31af5811-5760-4044-b7c8-ec5ea4cbb776" xsi:nil="true"/>
    <Self_Registration_Enabled xmlns="31af5811-5760-4044-b7c8-ec5ea4cbb776" xsi:nil="true"/>
    <Invited_Leaders xmlns="31af5811-5760-4044-b7c8-ec5ea4cbb776" xsi:nil="true"/>
    <Math_Settings xmlns="31af5811-5760-4044-b7c8-ec5ea4cbb776" xsi:nil="true"/>
    <Member_Groups xmlns="31af5811-5760-4044-b7c8-ec5ea4cbb776">
      <UserInfo>
        <DisplayName/>
        <AccountId xsi:nil="true"/>
        <AccountType/>
      </UserInfo>
    </Member_Groups>
    <AppVersion xmlns="31af5811-5760-4044-b7c8-ec5ea4cbb776" xsi:nil="true"/>
    <TeamsChannelId xmlns="31af5811-5760-4044-b7c8-ec5ea4cbb776" xsi:nil="true"/>
    <NotebookType xmlns="31af5811-5760-4044-b7c8-ec5ea4cbb776" xsi:nil="true"/>
    <FolderType xmlns="31af5811-5760-4044-b7c8-ec5ea4cbb776" xsi:nil="true"/>
    <Templates xmlns="31af5811-5760-4044-b7c8-ec5ea4cbb776" xsi:nil="true"/>
    <Members xmlns="31af5811-5760-4044-b7c8-ec5ea4cbb776">
      <UserInfo>
        <DisplayName/>
        <AccountId xsi:nil="true"/>
        <AccountType/>
      </UserInfo>
    </Members>
    <LMS_Mappings xmlns="31af5811-5760-4044-b7c8-ec5ea4cbb776" xsi:nil="true"/>
    <IsNotebookLocked xmlns="31af5811-5760-4044-b7c8-ec5ea4cbb776" xsi:nil="true"/>
    <TaxCatchAll xmlns="2ca56a9b-9b03-41c2-ab7d-c33909a4af61" xsi:nil="true"/>
    <Owner xmlns="31af5811-5760-4044-b7c8-ec5ea4cbb776">
      <UserInfo>
        <DisplayName/>
        <AccountId xsi:nil="true"/>
        <AccountType/>
      </UserInfo>
    </Owner>
    <Has_Leaders_Only_SectionGroup xmlns="31af5811-5760-4044-b7c8-ec5ea4cbb776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8DF85CB387A8D644964167E3F1CB138A" ma:contentTypeVersion="39" ma:contentTypeDescription="Luo uusi asiakirja." ma:contentTypeScope="" ma:versionID="41a1b37c573891bb9213230f2b6d6759">
  <xsd:schema xmlns:xsd="http://www.w3.org/2001/XMLSchema" xmlns:xs="http://www.w3.org/2001/XMLSchema" xmlns:p="http://schemas.microsoft.com/office/2006/metadata/properties" xmlns:ns2="31af5811-5760-4044-b7c8-ec5ea4cbb776" xmlns:ns3="2ca56a9b-9b03-41c2-ab7d-c33909a4af61" targetNamespace="http://schemas.microsoft.com/office/2006/metadata/properties" ma:root="true" ma:fieldsID="c96bb05932cf866c27f3b77f8ab24651" ns2:_="" ns3:_="">
    <xsd:import namespace="31af5811-5760-4044-b7c8-ec5ea4cbb776"/>
    <xsd:import namespace="2ca56a9b-9b03-41c2-ab7d-c33909a4af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NotebookType" minOccurs="0"/>
                <xsd:element ref="ns2:FolderType" minOccurs="0"/>
                <xsd:element ref="ns2:CultureName" minOccurs="0"/>
                <xsd:element ref="ns2:AppVersion" minOccurs="0"/>
                <xsd:element ref="ns2:TeamsChannelId" minOccurs="0"/>
                <xsd:element ref="ns2:Owner" minOccurs="0"/>
                <xsd:element ref="ns2:Math_Settings" minOccurs="0"/>
                <xsd:element ref="ns2:DefaultSectionNames" minOccurs="0"/>
                <xsd:element ref="ns2:Templates" minOccurs="0"/>
                <xsd:element ref="ns2:Leaders" minOccurs="0"/>
                <xsd:element ref="ns2:Members" minOccurs="0"/>
                <xsd:element ref="ns2:Member_Groups" minOccurs="0"/>
                <xsd:element ref="ns2:Distribution_Groups" minOccurs="0"/>
                <xsd:element ref="ns2:LMS_Mappings" minOccurs="0"/>
                <xsd:element ref="ns2:Invited_Leaders" minOccurs="0"/>
                <xsd:element ref="ns2:Invited_Members" minOccurs="0"/>
                <xsd:element ref="ns2:Self_Registration_Enabled" minOccurs="0"/>
                <xsd:element ref="ns2:Has_Leaders_Only_SectionGroup" minOccurs="0"/>
                <xsd:element ref="ns2:Is_Collaboration_Space_Locked" minOccurs="0"/>
                <xsd:element ref="ns2:IsNotebookLocked" minOccurs="0"/>
                <xsd:element ref="ns2:Teams_Channel_Section_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af5811-5760-4044-b7c8-ec5ea4cbb7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Kuvien tunnisteet" ma:readOnly="false" ma:fieldId="{5cf76f15-5ced-4ddc-b409-7134ff3c332f}" ma:taxonomyMulti="true" ma:sspId="bdf6339f-4770-458f-9af5-f2d1cfa9989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NotebookType" ma:index="24" nillable="true" ma:displayName="Notebook Type" ma:internalName="NotebookType">
      <xsd:simpleType>
        <xsd:restriction base="dms:Text"/>
      </xsd:simpleType>
    </xsd:element>
    <xsd:element name="FolderType" ma:index="25" nillable="true" ma:displayName="Folder Type" ma:internalName="FolderType">
      <xsd:simpleType>
        <xsd:restriction base="dms:Text"/>
      </xsd:simpleType>
    </xsd:element>
    <xsd:element name="CultureName" ma:index="26" nillable="true" ma:displayName="Culture Name" ma:internalName="CultureName">
      <xsd:simpleType>
        <xsd:restriction base="dms:Text"/>
      </xsd:simpleType>
    </xsd:element>
    <xsd:element name="AppVersion" ma:index="27" nillable="true" ma:displayName="App Version" ma:internalName="AppVersion">
      <xsd:simpleType>
        <xsd:restriction base="dms:Text"/>
      </xsd:simpleType>
    </xsd:element>
    <xsd:element name="TeamsChannelId" ma:index="28" nillable="true" ma:displayName="Teams Channel Id" ma:internalName="TeamsChannelId">
      <xsd:simpleType>
        <xsd:restriction base="dms:Text"/>
      </xsd:simpleType>
    </xsd:element>
    <xsd:element name="Owner" ma:index="29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30" nillable="true" ma:displayName="Math Settings" ma:internalName="Math_Settings">
      <xsd:simpleType>
        <xsd:restriction base="dms:Text"/>
      </xsd:simpleType>
    </xsd:element>
    <xsd:element name="DefaultSectionNames" ma:index="31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32" nillable="true" ma:displayName="Templates" ma:internalName="Templates">
      <xsd:simpleType>
        <xsd:restriction base="dms:Note">
          <xsd:maxLength value="255"/>
        </xsd:restriction>
      </xsd:simpleType>
    </xsd:element>
    <xsd:element name="Leaders" ma:index="33" nillable="true" ma:displayName="Leaders" ma:internalName="Lead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s" ma:index="34" nillable="true" ma:displayName="Members" ma:internalName="Memb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_Groups" ma:index="35" nillable="true" ma:displayName="Member Groups" ma:internalName="Member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36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7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Leaders" ma:index="38" nillable="true" ma:displayName="Invited Leaders" ma:internalName="Invited_Leaders">
      <xsd:simpleType>
        <xsd:restriction base="dms:Note">
          <xsd:maxLength value="255"/>
        </xsd:restriction>
      </xsd:simpleType>
    </xsd:element>
    <xsd:element name="Invited_Members" ma:index="39" nillable="true" ma:displayName="Invited Members" ma:internalName="Invited_Members">
      <xsd:simpleType>
        <xsd:restriction base="dms:Note">
          <xsd:maxLength value="255"/>
        </xsd:restriction>
      </xsd:simpleType>
    </xsd:element>
    <xsd:element name="Self_Registration_Enabled" ma:index="40" nillable="true" ma:displayName="Self Registration Enabled" ma:internalName="Self_Registration_Enabled">
      <xsd:simpleType>
        <xsd:restriction base="dms:Boolean"/>
      </xsd:simpleType>
    </xsd:element>
    <xsd:element name="Has_Leaders_Only_SectionGroup" ma:index="41" nillable="true" ma:displayName="Has Leaders Only SectionGroup" ma:internalName="Has_Leaders_Only_SectionGroup">
      <xsd:simpleType>
        <xsd:restriction base="dms:Boolean"/>
      </xsd:simpleType>
    </xsd:element>
    <xsd:element name="Is_Collaboration_Space_Locked" ma:index="42" nillable="true" ma:displayName="Is Collaboration Space Locked" ma:internalName="Is_Collaboration_Space_Locked">
      <xsd:simpleType>
        <xsd:restriction base="dms:Boolean"/>
      </xsd:simpleType>
    </xsd:element>
    <xsd:element name="IsNotebookLocked" ma:index="43" nillable="true" ma:displayName="Is Notebook Locked" ma:internalName="IsNotebookLocked">
      <xsd:simpleType>
        <xsd:restriction base="dms:Boolean"/>
      </xsd:simpleType>
    </xsd:element>
    <xsd:element name="Teams_Channel_Section_Location" ma:index="44" nillable="true" ma:displayName="Teams Channel Section Location" ma:internalName="Teams_Channel_Section_Location">
      <xsd:simpleType>
        <xsd:restriction base="dms:Text"/>
      </xsd:simpleType>
    </xsd:element>
    <xsd:element name="MediaServiceObjectDetectorVersions" ma:index="4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4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a56a9b-9b03-41c2-ab7d-c33909a4af61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5fddda7-0f01-490e-a5dc-2610d430f362}" ma:internalName="TaxCatchAll" ma:showField="CatchAllData" ma:web="2ca56a9b-9b03-41c2-ab7d-c33909a4af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5FCDD41-87EC-4BB3-817D-331EEA555E4F}">
  <ds:schemaRefs>
    <ds:schemaRef ds:uri="2ca56a9b-9b03-41c2-ab7d-c33909a4af61"/>
    <ds:schemaRef ds:uri="31af5811-5760-4044-b7c8-ec5ea4cbb77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733859F-2D49-4915-B216-1E2CBBFC8762}">
  <ds:schemaRefs>
    <ds:schemaRef ds:uri="2ca56a9b-9b03-41c2-ab7d-c33909a4af61"/>
    <ds:schemaRef ds:uri="31af5811-5760-4044-b7c8-ec5ea4cbb77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7B69A02-0632-4E6D-B19C-C7B6C292DC0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13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Office-teema</vt:lpstr>
      <vt:lpstr>Saamen kielten etäopetuksen vanhempainilta ja infotilaisuus 20.3.2024</vt:lpstr>
      <vt:lpstr>Ohjelma</vt:lpstr>
      <vt:lpstr>Hankkeen työntekijät</vt:lpstr>
      <vt:lpstr>Saamen opiskelu etäyhteyksin  </vt:lpstr>
      <vt:lpstr>PowerPoint Presentation</vt:lpstr>
      <vt:lpstr>PowerPoint Presentation</vt:lpstr>
      <vt:lpstr>Opetukseen ilmoittautuminen</vt:lpstr>
      <vt:lpstr>Karvin arvio saamen kielten etäyhteyksiä hyödyntävän opetuspilotin toimintamallista</vt:lpstr>
      <vt:lpstr>Jatkohanke 2023–2026 </vt:lpstr>
      <vt:lpstr>Tulevaisuus</vt:lpstr>
      <vt:lpstr>Kevään aikataulut</vt:lpstr>
      <vt:lpstr>Aikaa keskustelulle ja kysymyksille</vt:lpstr>
      <vt:lpstr>Takkâ! Spä'sseb! Giitu! Kiitos!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Saame kielten etäopetushanke – vanhempainilta 15.3.2023</dc:title>
  <dc:creator>Hanna Helander</dc:creator>
  <cp:revision>4</cp:revision>
  <dcterms:created xsi:type="dcterms:W3CDTF">2023-03-13T11:31:53Z</dcterms:created>
  <dcterms:modified xsi:type="dcterms:W3CDTF">2024-03-20T14:25:27Z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0x0101008DF85CB387A8D644964167E3F1CB138A</vt:lpwstr>
  </property>
  <property fmtid="{D5CDD505-2E9C-101B-9397-08002B2CF9AE}" pid="3" name="MediaServiceImageTags">
    <vt:lpwstr/>
  </property>
</Properties>
</file>